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notesSlides/notesSlide7.xml" ContentType="application/vnd.openxmlformats-officedocument.presentationml.notesSlide+xml"/>
  <Override PartName="/ppt/charts/chart4.xml" ContentType="application/vnd.openxmlformats-officedocument.drawingml.chart+xml"/>
  <Override PartName="/ppt/notesSlides/notesSlide8.xml" ContentType="application/vnd.openxmlformats-officedocument.presentationml.notesSlide+xml"/>
  <Override PartName="/ppt/charts/chart5.xml" ContentType="application/vnd.openxmlformats-officedocument.drawingml.chart+xml"/>
  <Override PartName="/ppt/notesSlides/notesSlide9.xml" ContentType="application/vnd.openxmlformats-officedocument.presentationml.notesSlide+xml"/>
  <Override PartName="/ppt/charts/chart6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7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charts/chart8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01" r:id="rId2"/>
    <p:sldId id="258" r:id="rId3"/>
    <p:sldId id="302" r:id="rId4"/>
    <p:sldId id="296" r:id="rId5"/>
    <p:sldId id="265" r:id="rId6"/>
    <p:sldId id="264" r:id="rId7"/>
    <p:sldId id="303" r:id="rId8"/>
    <p:sldId id="304" r:id="rId9"/>
    <p:sldId id="281" r:id="rId10"/>
    <p:sldId id="271" r:id="rId11"/>
    <p:sldId id="272" r:id="rId12"/>
    <p:sldId id="284" r:id="rId13"/>
    <p:sldId id="280" r:id="rId14"/>
    <p:sldId id="279" r:id="rId15"/>
    <p:sldId id="285" r:id="rId16"/>
    <p:sldId id="299" r:id="rId17"/>
    <p:sldId id="286" r:id="rId18"/>
    <p:sldId id="297" r:id="rId19"/>
    <p:sldId id="298" r:id="rId20"/>
    <p:sldId id="283" r:id="rId21"/>
    <p:sldId id="300" r:id="rId22"/>
    <p:sldId id="287" r:id="rId23"/>
    <p:sldId id="28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5142"/>
    <a:srgbClr val="CEC9B5"/>
    <a:srgbClr val="C95C3A"/>
    <a:srgbClr val="E57A37"/>
    <a:srgbClr val="78C8AE"/>
    <a:srgbClr val="E87500"/>
    <a:srgbClr val="69685B"/>
    <a:srgbClr val="FE12ED"/>
    <a:srgbClr val="66AF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FFEBEA-6EBC-49D2-A225-4EBB1F9EC3C6}" v="4" dt="2023-04-20T17:40:09.797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35" autoAdjust="0"/>
    <p:restoredTop sz="86395" autoAdjust="0"/>
  </p:normalViewPr>
  <p:slideViewPr>
    <p:cSldViewPr snapToGrid="0" snapToObjects="1">
      <p:cViewPr varScale="1">
        <p:scale>
          <a:sx n="105" d="100"/>
          <a:sy n="105" d="100"/>
        </p:scale>
        <p:origin x="120" y="744"/>
      </p:cViewPr>
      <p:guideLst/>
    </p:cSldViewPr>
  </p:slideViewPr>
  <p:outlineViewPr>
    <p:cViewPr>
      <p:scale>
        <a:sx n="33" d="100"/>
        <a:sy n="33" d="100"/>
      </p:scale>
      <p:origin x="0" y="-2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106" d="100"/>
          <a:sy n="106" d="100"/>
        </p:scale>
        <p:origin x="3216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yssa Vellucci" userId="47c5cf3cb1dda15f" providerId="LiveId" clId="{84FFEBEA-6EBC-49D2-A225-4EBB1F9EC3C6}"/>
    <pc:docChg chg="undo custSel addSld modSld sldOrd">
      <pc:chgData name="Alyssa Vellucci" userId="47c5cf3cb1dda15f" providerId="LiveId" clId="{84FFEBEA-6EBC-49D2-A225-4EBB1F9EC3C6}" dt="2023-04-24T18:08:01.994" v="4902" actId="20577"/>
      <pc:docMkLst>
        <pc:docMk/>
      </pc:docMkLst>
      <pc:sldChg chg="modSp mod">
        <pc:chgData name="Alyssa Vellucci" userId="47c5cf3cb1dda15f" providerId="LiveId" clId="{84FFEBEA-6EBC-49D2-A225-4EBB1F9EC3C6}" dt="2023-04-18T16:49:45.530" v="172" actId="20577"/>
        <pc:sldMkLst>
          <pc:docMk/>
          <pc:sldMk cId="1650756707" sldId="258"/>
        </pc:sldMkLst>
        <pc:spChg chg="mod">
          <ac:chgData name="Alyssa Vellucci" userId="47c5cf3cb1dda15f" providerId="LiveId" clId="{84FFEBEA-6EBC-49D2-A225-4EBB1F9EC3C6}" dt="2023-04-18T16:48:15.471" v="29" actId="20577"/>
          <ac:spMkLst>
            <pc:docMk/>
            <pc:sldMk cId="1650756707" sldId="258"/>
            <ac:spMk id="8" creationId="{00000000-0000-0000-0000-000000000000}"/>
          </ac:spMkLst>
        </pc:spChg>
        <pc:spChg chg="mod">
          <ac:chgData name="Alyssa Vellucci" userId="47c5cf3cb1dda15f" providerId="LiveId" clId="{84FFEBEA-6EBC-49D2-A225-4EBB1F9EC3C6}" dt="2023-04-18T16:49:45.530" v="172" actId="20577"/>
          <ac:spMkLst>
            <pc:docMk/>
            <pc:sldMk cId="1650756707" sldId="258"/>
            <ac:spMk id="9" creationId="{00000000-0000-0000-0000-000000000000}"/>
          </ac:spMkLst>
        </pc:spChg>
      </pc:sldChg>
      <pc:sldChg chg="addSp delSp modSp mod ord">
        <pc:chgData name="Alyssa Vellucci" userId="47c5cf3cb1dda15f" providerId="LiveId" clId="{84FFEBEA-6EBC-49D2-A225-4EBB1F9EC3C6}" dt="2023-04-20T17:00:01.056" v="3576" actId="20577"/>
        <pc:sldMkLst>
          <pc:docMk/>
          <pc:sldMk cId="291753289" sldId="264"/>
        </pc:sldMkLst>
        <pc:spChg chg="add del mod">
          <ac:chgData name="Alyssa Vellucci" userId="47c5cf3cb1dda15f" providerId="LiveId" clId="{84FFEBEA-6EBC-49D2-A225-4EBB1F9EC3C6}" dt="2023-04-18T17:44:44.768" v="1593" actId="478"/>
          <ac:spMkLst>
            <pc:docMk/>
            <pc:sldMk cId="291753289" sldId="264"/>
            <ac:spMk id="3" creationId="{7A8BAE52-24D4-FBD9-48A9-D8A91D8EB177}"/>
          </ac:spMkLst>
        </pc:spChg>
        <pc:spChg chg="add del mod">
          <ac:chgData name="Alyssa Vellucci" userId="47c5cf3cb1dda15f" providerId="LiveId" clId="{84FFEBEA-6EBC-49D2-A225-4EBB1F9EC3C6}" dt="2023-04-18T17:57:50.605" v="2661" actId="478"/>
          <ac:spMkLst>
            <pc:docMk/>
            <pc:sldMk cId="291753289" sldId="264"/>
            <ac:spMk id="5" creationId="{EE6BD11A-B97C-7956-3ECA-598F7B8EF06E}"/>
          </ac:spMkLst>
        </pc:spChg>
        <pc:spChg chg="mod">
          <ac:chgData name="Alyssa Vellucci" userId="47c5cf3cb1dda15f" providerId="LiveId" clId="{84FFEBEA-6EBC-49D2-A225-4EBB1F9EC3C6}" dt="2023-04-20T17:00:01.056" v="3576" actId="20577"/>
          <ac:spMkLst>
            <pc:docMk/>
            <pc:sldMk cId="291753289" sldId="264"/>
            <ac:spMk id="7" creationId="{00000000-0000-0000-0000-000000000000}"/>
          </ac:spMkLst>
        </pc:spChg>
        <pc:spChg chg="mod">
          <ac:chgData name="Alyssa Vellucci" userId="47c5cf3cb1dda15f" providerId="LiveId" clId="{84FFEBEA-6EBC-49D2-A225-4EBB1F9EC3C6}" dt="2023-04-18T17:43:46.338" v="1533"/>
          <ac:spMkLst>
            <pc:docMk/>
            <pc:sldMk cId="291753289" sldId="264"/>
            <ac:spMk id="8" creationId="{CFBA7399-41F2-6142-B7DE-CE3EEAB169B8}"/>
          </ac:spMkLst>
        </pc:spChg>
        <pc:spChg chg="mod">
          <ac:chgData name="Alyssa Vellucci" userId="47c5cf3cb1dda15f" providerId="LiveId" clId="{84FFEBEA-6EBC-49D2-A225-4EBB1F9EC3C6}" dt="2023-04-18T18:05:05.240" v="3144" actId="20577"/>
          <ac:spMkLst>
            <pc:docMk/>
            <pc:sldMk cId="291753289" sldId="264"/>
            <ac:spMk id="10" creationId="{00000000-0000-0000-0000-000000000000}"/>
          </ac:spMkLst>
        </pc:spChg>
        <pc:spChg chg="add mod">
          <ac:chgData name="Alyssa Vellucci" userId="47c5cf3cb1dda15f" providerId="LiveId" clId="{84FFEBEA-6EBC-49D2-A225-4EBB1F9EC3C6}" dt="2023-04-20T16:59:27.629" v="3562" actId="20577"/>
          <ac:spMkLst>
            <pc:docMk/>
            <pc:sldMk cId="291753289" sldId="264"/>
            <ac:spMk id="11" creationId="{A46FBCE3-D8B4-974F-7D90-835225505D83}"/>
          </ac:spMkLst>
        </pc:spChg>
        <pc:spChg chg="del mod">
          <ac:chgData name="Alyssa Vellucci" userId="47c5cf3cb1dda15f" providerId="LiveId" clId="{84FFEBEA-6EBC-49D2-A225-4EBB1F9EC3C6}" dt="2023-04-18T17:57:48.373" v="2660" actId="478"/>
          <ac:spMkLst>
            <pc:docMk/>
            <pc:sldMk cId="291753289" sldId="264"/>
            <ac:spMk id="23" creationId="{2D3C42F3-644B-7F4A-A81F-724E42153478}"/>
          </ac:spMkLst>
        </pc:spChg>
        <pc:spChg chg="del">
          <ac:chgData name="Alyssa Vellucci" userId="47c5cf3cb1dda15f" providerId="LiveId" clId="{84FFEBEA-6EBC-49D2-A225-4EBB1F9EC3C6}" dt="2023-04-18T17:44:42.873" v="1592" actId="478"/>
          <ac:spMkLst>
            <pc:docMk/>
            <pc:sldMk cId="291753289" sldId="264"/>
            <ac:spMk id="25" creationId="{74B2DCD7-AD3A-9440-9EB9-31AE914DBB40}"/>
          </ac:spMkLst>
        </pc:spChg>
        <pc:picChg chg="add mod">
          <ac:chgData name="Alyssa Vellucci" userId="47c5cf3cb1dda15f" providerId="LiveId" clId="{84FFEBEA-6EBC-49D2-A225-4EBB1F9EC3C6}" dt="2023-04-18T18:06:54.025" v="3155" actId="1076"/>
          <ac:picMkLst>
            <pc:docMk/>
            <pc:sldMk cId="291753289" sldId="264"/>
            <ac:picMk id="9" creationId="{30EBB459-8AE9-B16D-0E7A-12BB044C4082}"/>
          </ac:picMkLst>
        </pc:picChg>
      </pc:sldChg>
      <pc:sldChg chg="modSp mod ord">
        <pc:chgData name="Alyssa Vellucci" userId="47c5cf3cb1dda15f" providerId="LiveId" clId="{84FFEBEA-6EBC-49D2-A225-4EBB1F9EC3C6}" dt="2023-04-20T17:00:11.820" v="3598" actId="20577"/>
        <pc:sldMkLst>
          <pc:docMk/>
          <pc:sldMk cId="3431987329" sldId="265"/>
        </pc:sldMkLst>
        <pc:spChg chg="mod">
          <ac:chgData name="Alyssa Vellucci" userId="47c5cf3cb1dda15f" providerId="LiveId" clId="{84FFEBEA-6EBC-49D2-A225-4EBB1F9EC3C6}" dt="2023-04-20T17:00:11.820" v="3598" actId="20577"/>
          <ac:spMkLst>
            <pc:docMk/>
            <pc:sldMk cId="3431987329" sldId="265"/>
            <ac:spMk id="13" creationId="{00000000-0000-0000-0000-000000000000}"/>
          </ac:spMkLst>
        </pc:spChg>
        <pc:spChg chg="mod">
          <ac:chgData name="Alyssa Vellucci" userId="47c5cf3cb1dda15f" providerId="LiveId" clId="{84FFEBEA-6EBC-49D2-A225-4EBB1F9EC3C6}" dt="2023-04-18T17:49:24.519" v="1998"/>
          <ac:spMkLst>
            <pc:docMk/>
            <pc:sldMk cId="3431987329" sldId="265"/>
            <ac:spMk id="23" creationId="{00000000-0000-0000-0000-000000000000}"/>
          </ac:spMkLst>
        </pc:spChg>
        <pc:graphicFrameChg chg="mod modGraphic">
          <ac:chgData name="Alyssa Vellucci" userId="47c5cf3cb1dda15f" providerId="LiveId" clId="{84FFEBEA-6EBC-49D2-A225-4EBB1F9EC3C6}" dt="2023-04-18T17:57:37.634" v="2659" actId="1076"/>
          <ac:graphicFrameMkLst>
            <pc:docMk/>
            <pc:sldMk cId="3431987329" sldId="265"/>
            <ac:graphicFrameMk id="28" creationId="{00000000-0000-0000-0000-000000000000}"/>
          </ac:graphicFrameMkLst>
        </pc:graphicFrameChg>
      </pc:sldChg>
      <pc:sldChg chg="addSp delSp modSp mod">
        <pc:chgData name="Alyssa Vellucci" userId="47c5cf3cb1dda15f" providerId="LiveId" clId="{84FFEBEA-6EBC-49D2-A225-4EBB1F9EC3C6}" dt="2023-04-20T16:51:25.219" v="3542" actId="20577"/>
        <pc:sldMkLst>
          <pc:docMk/>
          <pc:sldMk cId="2585879488" sldId="296"/>
        </pc:sldMkLst>
        <pc:spChg chg="mod">
          <ac:chgData name="Alyssa Vellucci" userId="47c5cf3cb1dda15f" providerId="LiveId" clId="{84FFEBEA-6EBC-49D2-A225-4EBB1F9EC3C6}" dt="2023-04-18T17:30:11.535" v="449" actId="207"/>
          <ac:spMkLst>
            <pc:docMk/>
            <pc:sldMk cId="2585879488" sldId="296"/>
            <ac:spMk id="2" creationId="{00000000-0000-0000-0000-000000000000}"/>
          </ac:spMkLst>
        </pc:spChg>
        <pc:spChg chg="mod">
          <ac:chgData name="Alyssa Vellucci" userId="47c5cf3cb1dda15f" providerId="LiveId" clId="{84FFEBEA-6EBC-49D2-A225-4EBB1F9EC3C6}" dt="2023-04-20T16:51:25.219" v="3542" actId="20577"/>
          <ac:spMkLst>
            <pc:docMk/>
            <pc:sldMk cId="2585879488" sldId="296"/>
            <ac:spMk id="4" creationId="{00000000-0000-0000-0000-000000000000}"/>
          </ac:spMkLst>
        </pc:spChg>
        <pc:spChg chg="mod">
          <ac:chgData name="Alyssa Vellucci" userId="47c5cf3cb1dda15f" providerId="LiveId" clId="{84FFEBEA-6EBC-49D2-A225-4EBB1F9EC3C6}" dt="2023-04-18T17:40:26.891" v="1489" actId="207"/>
          <ac:spMkLst>
            <pc:docMk/>
            <pc:sldMk cId="2585879488" sldId="296"/>
            <ac:spMk id="7" creationId="{2B19AACF-7B35-8340-8D31-8C291A22ECE7}"/>
          </ac:spMkLst>
        </pc:spChg>
        <pc:spChg chg="mod">
          <ac:chgData name="Alyssa Vellucci" userId="47c5cf3cb1dda15f" providerId="LiveId" clId="{84FFEBEA-6EBC-49D2-A225-4EBB1F9EC3C6}" dt="2023-04-18T17:43:37.924" v="1531" actId="1076"/>
          <ac:spMkLst>
            <pc:docMk/>
            <pc:sldMk cId="2585879488" sldId="296"/>
            <ac:spMk id="10" creationId="{00000000-0000-0000-0000-000000000000}"/>
          </ac:spMkLst>
        </pc:spChg>
        <pc:spChg chg="del mod">
          <ac:chgData name="Alyssa Vellucci" userId="47c5cf3cb1dda15f" providerId="LiveId" clId="{84FFEBEA-6EBC-49D2-A225-4EBB1F9EC3C6}" dt="2023-04-18T17:38:47.083" v="1477" actId="22"/>
          <ac:spMkLst>
            <pc:docMk/>
            <pc:sldMk cId="2585879488" sldId="296"/>
            <ac:spMk id="11" creationId="{C156D17F-9799-B341-BD08-5E5E75D1EBB2}"/>
          </ac:spMkLst>
        </pc:spChg>
        <pc:picChg chg="add mod ord">
          <ac:chgData name="Alyssa Vellucci" userId="47c5cf3cb1dda15f" providerId="LiveId" clId="{84FFEBEA-6EBC-49D2-A225-4EBB1F9EC3C6}" dt="2023-04-18T17:39:01.295" v="1480" actId="1076"/>
          <ac:picMkLst>
            <pc:docMk/>
            <pc:sldMk cId="2585879488" sldId="296"/>
            <ac:picMk id="5" creationId="{1CBFB825-285D-4FB4-47BF-B0A5087F17F9}"/>
          </ac:picMkLst>
        </pc:picChg>
        <pc:picChg chg="add mod">
          <ac:chgData name="Alyssa Vellucci" userId="47c5cf3cb1dda15f" providerId="LiveId" clId="{84FFEBEA-6EBC-49D2-A225-4EBB1F9EC3C6}" dt="2023-04-18T17:39:37.939" v="1484" actId="14100"/>
          <ac:picMkLst>
            <pc:docMk/>
            <pc:sldMk cId="2585879488" sldId="296"/>
            <ac:picMk id="8" creationId="{F329B0C1-38E3-00F8-D179-323621572BEC}"/>
          </ac:picMkLst>
        </pc:picChg>
      </pc:sldChg>
      <pc:sldChg chg="addSp delSp modSp new mod">
        <pc:chgData name="Alyssa Vellucci" userId="47c5cf3cb1dda15f" providerId="LiveId" clId="{84FFEBEA-6EBC-49D2-A225-4EBB1F9EC3C6}" dt="2023-04-24T17:56:16.762" v="4794" actId="207"/>
        <pc:sldMkLst>
          <pc:docMk/>
          <pc:sldMk cId="4163761248" sldId="302"/>
        </pc:sldMkLst>
        <pc:spChg chg="del mod">
          <ac:chgData name="Alyssa Vellucci" userId="47c5cf3cb1dda15f" providerId="LiveId" clId="{84FFEBEA-6EBC-49D2-A225-4EBB1F9EC3C6}" dt="2023-04-18T17:28:30.208" v="395" actId="478"/>
          <ac:spMkLst>
            <pc:docMk/>
            <pc:sldMk cId="4163761248" sldId="302"/>
            <ac:spMk id="2" creationId="{0C0915A1-26F3-65E2-2A09-B21A58807C61}"/>
          </ac:spMkLst>
        </pc:spChg>
        <pc:spChg chg="del mod">
          <ac:chgData name="Alyssa Vellucci" userId="47c5cf3cb1dda15f" providerId="LiveId" clId="{84FFEBEA-6EBC-49D2-A225-4EBB1F9EC3C6}" dt="2023-04-18T17:28:58.095" v="403" actId="478"/>
          <ac:spMkLst>
            <pc:docMk/>
            <pc:sldMk cId="4163761248" sldId="302"/>
            <ac:spMk id="3" creationId="{FCEA7BC3-4742-5CAA-DEBC-1ECB779B9EE4}"/>
          </ac:spMkLst>
        </pc:spChg>
        <pc:spChg chg="del mod">
          <ac:chgData name="Alyssa Vellucci" userId="47c5cf3cb1dda15f" providerId="LiveId" clId="{84FFEBEA-6EBC-49D2-A225-4EBB1F9EC3C6}" dt="2023-04-18T17:29:05.066" v="404" actId="478"/>
          <ac:spMkLst>
            <pc:docMk/>
            <pc:sldMk cId="4163761248" sldId="302"/>
            <ac:spMk id="5" creationId="{14A93D8E-0361-5FB6-A226-EF9E2BB5B765}"/>
          </ac:spMkLst>
        </pc:spChg>
        <pc:spChg chg="mod">
          <ac:chgData name="Alyssa Vellucci" userId="47c5cf3cb1dda15f" providerId="LiveId" clId="{84FFEBEA-6EBC-49D2-A225-4EBB1F9EC3C6}" dt="2023-04-18T16:52:17.524" v="201" actId="20577"/>
          <ac:spMkLst>
            <pc:docMk/>
            <pc:sldMk cId="4163761248" sldId="302"/>
            <ac:spMk id="6" creationId="{C630463B-FEC9-1D0D-2535-9F64D2705F9F}"/>
          </ac:spMkLst>
        </pc:spChg>
        <pc:spChg chg="add mod">
          <ac:chgData name="Alyssa Vellucci" userId="47c5cf3cb1dda15f" providerId="LiveId" clId="{84FFEBEA-6EBC-49D2-A225-4EBB1F9EC3C6}" dt="2023-04-24T17:56:16.762" v="4794" actId="207"/>
          <ac:spMkLst>
            <pc:docMk/>
            <pc:sldMk cId="4163761248" sldId="302"/>
            <ac:spMk id="8" creationId="{6FC5781F-2DA5-362B-08D7-4B9631C0CFFC}"/>
          </ac:spMkLst>
        </pc:spChg>
        <pc:spChg chg="add del mod">
          <ac:chgData name="Alyssa Vellucci" userId="47c5cf3cb1dda15f" providerId="LiveId" clId="{84FFEBEA-6EBC-49D2-A225-4EBB1F9EC3C6}" dt="2023-04-18T17:29:08.668" v="405" actId="478"/>
          <ac:spMkLst>
            <pc:docMk/>
            <pc:sldMk cId="4163761248" sldId="302"/>
            <ac:spMk id="10" creationId="{97615AAD-2DE7-7EA3-1B2E-BE2C30F88374}"/>
          </ac:spMkLst>
        </pc:spChg>
      </pc:sldChg>
      <pc:sldChg chg="addSp delSp modSp add mod">
        <pc:chgData name="Alyssa Vellucci" userId="47c5cf3cb1dda15f" providerId="LiveId" clId="{84FFEBEA-6EBC-49D2-A225-4EBB1F9EC3C6}" dt="2023-04-20T18:02:51.362" v="4793" actId="1076"/>
        <pc:sldMkLst>
          <pc:docMk/>
          <pc:sldMk cId="1389935455" sldId="303"/>
        </pc:sldMkLst>
        <pc:spChg chg="mod">
          <ac:chgData name="Alyssa Vellucci" userId="47c5cf3cb1dda15f" providerId="LiveId" clId="{84FFEBEA-6EBC-49D2-A225-4EBB1F9EC3C6}" dt="2023-04-20T17:01:15.555" v="3599" actId="20577"/>
          <ac:spMkLst>
            <pc:docMk/>
            <pc:sldMk cId="1389935455" sldId="303"/>
            <ac:spMk id="2" creationId="{00000000-0000-0000-0000-000000000000}"/>
          </ac:spMkLst>
        </pc:spChg>
        <pc:spChg chg="mod">
          <ac:chgData name="Alyssa Vellucci" userId="47c5cf3cb1dda15f" providerId="LiveId" clId="{84FFEBEA-6EBC-49D2-A225-4EBB1F9EC3C6}" dt="2023-04-20T17:40:06.707" v="4187" actId="14100"/>
          <ac:spMkLst>
            <pc:docMk/>
            <pc:sldMk cId="1389935455" sldId="303"/>
            <ac:spMk id="4" creationId="{00000000-0000-0000-0000-000000000000}"/>
          </ac:spMkLst>
        </pc:spChg>
        <pc:spChg chg="add del mod">
          <ac:chgData name="Alyssa Vellucci" userId="47c5cf3cb1dda15f" providerId="LiveId" clId="{84FFEBEA-6EBC-49D2-A225-4EBB1F9EC3C6}" dt="2023-04-20T17:06:17.757" v="3602" actId="478"/>
          <ac:spMkLst>
            <pc:docMk/>
            <pc:sldMk cId="1389935455" sldId="303"/>
            <ac:spMk id="6" creationId="{417587FD-0C0C-7F8D-4AC5-CDB2A5100E39}"/>
          </ac:spMkLst>
        </pc:spChg>
        <pc:spChg chg="del">
          <ac:chgData name="Alyssa Vellucci" userId="47c5cf3cb1dda15f" providerId="LiveId" clId="{84FFEBEA-6EBC-49D2-A225-4EBB1F9EC3C6}" dt="2023-04-20T17:06:20.759" v="3603" actId="478"/>
          <ac:spMkLst>
            <pc:docMk/>
            <pc:sldMk cId="1389935455" sldId="303"/>
            <ac:spMk id="7" creationId="{2B19AACF-7B35-8340-8D31-8C291A22ECE7}"/>
          </ac:spMkLst>
        </pc:spChg>
        <pc:spChg chg="add mod">
          <ac:chgData name="Alyssa Vellucci" userId="47c5cf3cb1dda15f" providerId="LiveId" clId="{84FFEBEA-6EBC-49D2-A225-4EBB1F9EC3C6}" dt="2023-04-20T17:06:20.759" v="3603" actId="478"/>
          <ac:spMkLst>
            <pc:docMk/>
            <pc:sldMk cId="1389935455" sldId="303"/>
            <ac:spMk id="11" creationId="{8CA15CF0-559B-2F7F-8F5F-9EAC80489441}"/>
          </ac:spMkLst>
        </pc:spChg>
        <pc:spChg chg="add mod">
          <ac:chgData name="Alyssa Vellucci" userId="47c5cf3cb1dda15f" providerId="LiveId" clId="{84FFEBEA-6EBC-49D2-A225-4EBB1F9EC3C6}" dt="2023-04-20T18:00:51.908" v="4791" actId="1076"/>
          <ac:spMkLst>
            <pc:docMk/>
            <pc:sldMk cId="1389935455" sldId="303"/>
            <ac:spMk id="12" creationId="{79F6D602-8524-58DC-B18A-F81EB1CE2557}"/>
          </ac:spMkLst>
        </pc:spChg>
        <pc:picChg chg="del">
          <ac:chgData name="Alyssa Vellucci" userId="47c5cf3cb1dda15f" providerId="LiveId" clId="{84FFEBEA-6EBC-49D2-A225-4EBB1F9EC3C6}" dt="2023-04-20T17:06:14.937" v="3600" actId="478"/>
          <ac:picMkLst>
            <pc:docMk/>
            <pc:sldMk cId="1389935455" sldId="303"/>
            <ac:picMk id="5" creationId="{1CBFB825-285D-4FB4-47BF-B0A5087F17F9}"/>
          </ac:picMkLst>
        </pc:picChg>
        <pc:picChg chg="del">
          <ac:chgData name="Alyssa Vellucci" userId="47c5cf3cb1dda15f" providerId="LiveId" clId="{84FFEBEA-6EBC-49D2-A225-4EBB1F9EC3C6}" dt="2023-04-20T17:06:16.374" v="3601" actId="478"/>
          <ac:picMkLst>
            <pc:docMk/>
            <pc:sldMk cId="1389935455" sldId="303"/>
            <ac:picMk id="8" creationId="{F329B0C1-38E3-00F8-D179-323621572BEC}"/>
          </ac:picMkLst>
        </pc:picChg>
        <pc:picChg chg="add del mod">
          <ac:chgData name="Alyssa Vellucci" userId="47c5cf3cb1dda15f" providerId="LiveId" clId="{84FFEBEA-6EBC-49D2-A225-4EBB1F9EC3C6}" dt="2023-04-20T17:55:22.831" v="4705" actId="478"/>
          <ac:picMkLst>
            <pc:docMk/>
            <pc:sldMk cId="1389935455" sldId="303"/>
            <ac:picMk id="14" creationId="{6A1BDD7F-8014-7290-7522-2844EA46BFFA}"/>
          </ac:picMkLst>
        </pc:picChg>
        <pc:picChg chg="add mod">
          <ac:chgData name="Alyssa Vellucci" userId="47c5cf3cb1dda15f" providerId="LiveId" clId="{84FFEBEA-6EBC-49D2-A225-4EBB1F9EC3C6}" dt="2023-04-20T17:58:31.212" v="4710" actId="1076"/>
          <ac:picMkLst>
            <pc:docMk/>
            <pc:sldMk cId="1389935455" sldId="303"/>
            <ac:picMk id="16" creationId="{9C7C7016-77AB-ABC9-7150-6EC9A3A284DE}"/>
          </ac:picMkLst>
        </pc:picChg>
        <pc:picChg chg="add mod">
          <ac:chgData name="Alyssa Vellucci" userId="47c5cf3cb1dda15f" providerId="LiveId" clId="{84FFEBEA-6EBC-49D2-A225-4EBB1F9EC3C6}" dt="2023-04-20T18:00:48.538" v="4790" actId="1076"/>
          <ac:picMkLst>
            <pc:docMk/>
            <pc:sldMk cId="1389935455" sldId="303"/>
            <ac:picMk id="18" creationId="{E1A1534F-A2B0-5813-D0F2-9E0755072978}"/>
          </ac:picMkLst>
        </pc:picChg>
        <pc:picChg chg="add mod">
          <ac:chgData name="Alyssa Vellucci" userId="47c5cf3cb1dda15f" providerId="LiveId" clId="{84FFEBEA-6EBC-49D2-A225-4EBB1F9EC3C6}" dt="2023-04-20T18:02:51.362" v="4793" actId="1076"/>
          <ac:picMkLst>
            <pc:docMk/>
            <pc:sldMk cId="1389935455" sldId="303"/>
            <ac:picMk id="20" creationId="{615BFBD4-443A-D344-A6B9-4F29412E6FFE}"/>
          </ac:picMkLst>
        </pc:picChg>
      </pc:sldChg>
      <pc:sldChg chg="modSp new mod">
        <pc:chgData name="Alyssa Vellucci" userId="47c5cf3cb1dda15f" providerId="LiveId" clId="{84FFEBEA-6EBC-49D2-A225-4EBB1F9EC3C6}" dt="2023-04-24T18:08:01.994" v="4902" actId="20577"/>
        <pc:sldMkLst>
          <pc:docMk/>
          <pc:sldMk cId="2881568612" sldId="304"/>
        </pc:sldMkLst>
        <pc:spChg chg="mod">
          <ac:chgData name="Alyssa Vellucci" userId="47c5cf3cb1dda15f" providerId="LiveId" clId="{84FFEBEA-6EBC-49D2-A225-4EBB1F9EC3C6}" dt="2023-04-24T18:08:01.994" v="4902" actId="20577"/>
          <ac:spMkLst>
            <pc:docMk/>
            <pc:sldMk cId="2881568612" sldId="304"/>
            <ac:spMk id="2" creationId="{668EDC18-AC67-D93B-CCE9-1E4AB04B19E2}"/>
          </ac:spMkLst>
        </pc:spChg>
        <pc:spChg chg="mod">
          <ac:chgData name="Alyssa Vellucci" userId="47c5cf3cb1dda15f" providerId="LiveId" clId="{84FFEBEA-6EBC-49D2-A225-4EBB1F9EC3C6}" dt="2023-04-24T18:07:28.425" v="4818" actId="20577"/>
          <ac:spMkLst>
            <pc:docMk/>
            <pc:sldMk cId="2881568612" sldId="304"/>
            <ac:spMk id="5" creationId="{AB842034-0BBA-D0B4-78DF-F902EEAFCE0C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solidFill>
                      <a:schemeClr val="bg1"/>
                    </a:solidFill>
                    <a:latin typeface="+mn-l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EC-8347-900B-1A82914C85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solidFill>
                      <a:schemeClr val="bg1"/>
                    </a:solidFill>
                    <a:latin typeface="+mn-l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EC-8347-900B-1A82914C85B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3"/>
              </a:solidFill>
              <a:ln>
                <a:solidFill>
                  <a:schemeClr val="tx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0-8F79-5140-9677-9C7278DCECB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solidFill>
                      <a:schemeClr val="bg1"/>
                    </a:solidFill>
                    <a:latin typeface="+mn-l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3EC-8347-900B-1A82914C85B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solidFill>
                      <a:schemeClr val="tx1"/>
                    </a:solidFill>
                    <a:latin typeface="+mn-l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3EC-8347-900B-1A82914C85BE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chemeClr val="accent5">
                <a:lumMod val="75000"/>
                <a:lumOff val="25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solidFill>
                      <a:schemeClr val="bg1"/>
                    </a:solidFill>
                    <a:latin typeface="+mn-l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3.1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3EC-8347-900B-1A82914C85BE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6"/>
            </a:solidFill>
            <a:ln>
              <a:solidFill>
                <a:schemeClr val="accent6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solidFill>
                      <a:schemeClr val="tx1"/>
                    </a:solidFill>
                    <a:latin typeface="+mn-l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3EC-8347-900B-1A82914C85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50"/>
        <c:axId val="96560640"/>
        <c:axId val="96562176"/>
      </c:barChart>
      <c:catAx>
        <c:axId val="9656064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57150">
            <a:solidFill>
              <a:schemeClr val="tx2"/>
            </a:solidFill>
            <a:bevel/>
          </a:ln>
        </c:spPr>
        <c:crossAx val="96562176"/>
        <c:crosses val="autoZero"/>
        <c:auto val="1"/>
        <c:lblAlgn val="ctr"/>
        <c:lblOffset val="100"/>
        <c:noMultiLvlLbl val="0"/>
      </c:catAx>
      <c:valAx>
        <c:axId val="96562176"/>
        <c:scaling>
          <c:orientation val="minMax"/>
        </c:scaling>
        <c:delete val="0"/>
        <c:axPos val="l"/>
        <c:majorGridlines>
          <c:spPr>
            <a:ln>
              <a:solidFill>
                <a:schemeClr val="bg2">
                  <a:lumMod val="90000"/>
                </a:schemeClr>
              </a:solidFill>
            </a:ln>
          </c:spPr>
        </c:majorGridlines>
        <c:numFmt formatCode="General" sourceLinked="1"/>
        <c:majorTickMark val="in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96560640"/>
        <c:crosses val="autoZero"/>
        <c:crossBetween val="between"/>
      </c:valAx>
    </c:plotArea>
    <c:legend>
      <c:legendPos val="b"/>
      <c:overlay val="0"/>
      <c:txPr>
        <a:bodyPr/>
        <a:lstStyle/>
        <a:p>
          <a:pPr>
            <a:defRPr sz="1800">
              <a:solidFill>
                <a:schemeClr val="tx1"/>
              </a:solidFill>
              <a:latin typeface="+mj-lt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500">
          <a:solidFill>
            <a:schemeClr val="tx2"/>
          </a:solidFill>
          <a:latin typeface="Franklin Gothic Demi Cond" panose="020B0706030402020204" pitchFamily="34" charset="0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C95C3A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4.3</c:v>
                </c:pt>
                <c:pt idx="1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FE-FD44-8219-E6A8DFD9101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2.5</c:v>
                </c:pt>
                <c:pt idx="1">
                  <c:v>4.4000000000000004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FE-FD44-8219-E6A8DFD9101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3.5</c:v>
                </c:pt>
                <c:pt idx="1">
                  <c:v>5.4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FE-FD44-8219-E6A8DFD9101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4.5</c:v>
                </c:pt>
                <c:pt idx="1">
                  <c:v>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CFE-FD44-8219-E6A8DFD9101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chemeClr val="accent5">
                <a:lumMod val="75000"/>
                <a:lumOff val="25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  <c:pt idx="0">
                  <c:v>3.1</c:v>
                </c:pt>
                <c:pt idx="1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CFE-FD44-8219-E6A8DFD91015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6"/>
            </a:solidFill>
            <a:ln>
              <a:solidFill>
                <a:schemeClr val="accent6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  <c:pt idx="0">
                  <c:v>1.2</c:v>
                </c:pt>
                <c:pt idx="1">
                  <c:v>2.2999999999999998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CFE-FD44-8219-E6A8DFD910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50"/>
        <c:axId val="96034816"/>
        <c:axId val="96036352"/>
      </c:barChart>
      <c:catAx>
        <c:axId val="9603481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57150">
            <a:solidFill>
              <a:schemeClr val="tx2"/>
            </a:solidFill>
            <a:bevel/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96036352"/>
        <c:crosses val="autoZero"/>
        <c:auto val="1"/>
        <c:lblAlgn val="ctr"/>
        <c:lblOffset val="100"/>
        <c:noMultiLvlLbl val="0"/>
      </c:catAx>
      <c:valAx>
        <c:axId val="96036352"/>
        <c:scaling>
          <c:orientation val="minMax"/>
        </c:scaling>
        <c:delete val="0"/>
        <c:axPos val="l"/>
        <c:majorGridlines>
          <c:spPr>
            <a:ln>
              <a:solidFill>
                <a:schemeClr val="bg2">
                  <a:lumMod val="90000"/>
                </a:schemeClr>
              </a:solidFill>
            </a:ln>
          </c:spPr>
        </c:majorGridlines>
        <c:numFmt formatCode="General" sourceLinked="1"/>
        <c:majorTickMark val="in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96034816"/>
        <c:crosses val="autoZero"/>
        <c:crossBetween val="between"/>
      </c:valAx>
    </c:plotArea>
    <c:legend>
      <c:legendPos val="b"/>
      <c:overlay val="0"/>
      <c:txPr>
        <a:bodyPr/>
        <a:lstStyle/>
        <a:p>
          <a:pPr>
            <a:defRPr sz="1800">
              <a:solidFill>
                <a:schemeClr val="tx1"/>
              </a:solidFill>
              <a:latin typeface="+mj-lt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500">
          <a:solidFill>
            <a:schemeClr val="tx2"/>
          </a:solidFill>
          <a:latin typeface="Franklin Gothic Demi Cond" panose="020B0706030402020204" pitchFamily="34" charset="0"/>
        </a:defRPr>
      </a:pPr>
      <a:endParaRPr lang="en-US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E87500"/>
            </a:solidFill>
            <a:ln w="28575">
              <a:solidFill>
                <a:schemeClr val="tx1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7D-864C-9DB0-EE70F7C2F0E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 w="28575">
              <a:solidFill>
                <a:schemeClr val="tx1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7D-864C-9DB0-EE70F7C2F0E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 w="28575">
              <a:solidFill>
                <a:schemeClr val="tx1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C7D-864C-9DB0-EE70F7C2F0E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  <a:ln w="28575">
              <a:solidFill>
                <a:schemeClr val="tx1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C7D-864C-9DB0-EE70F7C2F0E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chemeClr val="accent5">
                <a:lumMod val="75000"/>
                <a:lumOff val="25000"/>
              </a:schemeClr>
            </a:solidFill>
            <a:ln w="28575">
              <a:solidFill>
                <a:schemeClr val="tx1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7D-864C-9DB0-EE70F7C2F0E7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6"/>
            </a:solidFill>
            <a:ln w="28575">
              <a:solidFill>
                <a:schemeClr val="tx1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C7D-864C-9DB0-EE70F7C2F0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3144576"/>
        <c:axId val="113146112"/>
      </c:barChart>
      <c:catAx>
        <c:axId val="11314457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57150">
            <a:solidFill>
              <a:schemeClr val="tx2"/>
            </a:solidFill>
            <a:bevel/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13146112"/>
        <c:crosses val="autoZero"/>
        <c:auto val="1"/>
        <c:lblAlgn val="ctr"/>
        <c:lblOffset val="100"/>
        <c:noMultiLvlLbl val="0"/>
      </c:catAx>
      <c:valAx>
        <c:axId val="113146112"/>
        <c:scaling>
          <c:orientation val="minMax"/>
        </c:scaling>
        <c:delete val="0"/>
        <c:axPos val="l"/>
        <c:majorGridlines>
          <c:spPr>
            <a:ln>
              <a:solidFill>
                <a:schemeClr val="bg2">
                  <a:lumMod val="90000"/>
                </a:schemeClr>
              </a:solidFill>
            </a:ln>
          </c:spPr>
        </c:majorGridlines>
        <c:numFmt formatCode="General" sourceLinked="1"/>
        <c:majorTickMark val="in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13144576"/>
        <c:crosses val="autoZero"/>
        <c:crossBetween val="between"/>
      </c:valAx>
    </c:plotArea>
    <c:legend>
      <c:legendPos val="b"/>
      <c:overlay val="0"/>
      <c:txPr>
        <a:bodyPr/>
        <a:lstStyle/>
        <a:p>
          <a:pPr>
            <a:defRPr sz="1800">
              <a:solidFill>
                <a:schemeClr val="tx1"/>
              </a:solidFill>
              <a:latin typeface="+mj-lt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500">
          <a:solidFill>
            <a:schemeClr val="tx2"/>
          </a:solidFill>
          <a:latin typeface="Franklin Gothic Demi Cond" panose="020B0706030402020204" pitchFamily="34" charset="0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Lbls>
            <c:dLbl>
              <c:idx val="0"/>
              <c:dLblPos val="inEnd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2FF1-0647-A805-9A54060D593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D1-9C4F-A239-4A708949AF1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Lbls>
            <c:dLbl>
              <c:idx val="0"/>
              <c:dLblPos val="inEnd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FF1-0647-A805-9A54060D5936}"/>
                </c:ext>
              </c:extLst>
            </c:dLbl>
            <c:spPr>
              <a:noFill/>
              <a:ln>
                <a:noFill/>
              </a:ln>
              <a:effectLst/>
            </c:spPr>
            <c:dLblPos val="inEnd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FD1-9C4F-A239-4A708949AF1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dLbls>
            <c:dLbl>
              <c:idx val="0"/>
              <c:dLblPos val="inEnd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FF1-0647-A805-9A54060D5936}"/>
                </c:ext>
              </c:extLst>
            </c:dLbl>
            <c:spPr>
              <a:noFill/>
              <a:ln>
                <a:noFill/>
              </a:ln>
              <a:effectLst/>
            </c:spPr>
            <c:dLblPos val="inEnd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FD1-9C4F-A239-4A708949AF1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Lbls>
            <c:dLbl>
              <c:idx val="0"/>
              <c:dLblPos val="inEnd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FF1-0647-A805-9A54060D5936}"/>
                </c:ext>
              </c:extLst>
            </c:dLbl>
            <c:spPr>
              <a:noFill/>
              <a:ln>
                <a:noFill/>
              </a:ln>
              <a:effectLst/>
            </c:spPr>
            <c:dLblPos val="inEnd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FD1-9C4F-A239-4A708949AF1C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chemeClr val="accent5">
                <a:lumMod val="75000"/>
                <a:lumOff val="25000"/>
              </a:schemeClr>
            </a:solidFill>
          </c:spPr>
          <c:invertIfNegative val="0"/>
          <c:dLbls>
            <c:dLbl>
              <c:idx val="0"/>
              <c:dLblPos val="inEnd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FF1-0647-A805-9A54060D593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3.1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FD1-9C4F-A239-4A708949AF1C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6"/>
            </a:solidFill>
            <a:ln>
              <a:solidFill>
                <a:schemeClr val="accent6"/>
              </a:solidFill>
            </a:ln>
          </c:spPr>
          <c:invertIfNegative val="0"/>
          <c:dLbls>
            <c:dLbl>
              <c:idx val="0"/>
              <c:dLblPos val="inEnd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FF1-0647-A805-9A54060D5936}"/>
                </c:ext>
              </c:extLst>
            </c:dLbl>
            <c:spPr>
              <a:noFill/>
              <a:ln>
                <a:noFill/>
              </a:ln>
              <a:effectLst/>
            </c:spPr>
            <c:dLblPos val="inEnd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FD1-9C4F-A239-4A708949AF1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23658240"/>
        <c:axId val="123659776"/>
      </c:barChart>
      <c:catAx>
        <c:axId val="123658240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57150">
            <a:solidFill>
              <a:schemeClr val="tx2"/>
            </a:solidFill>
            <a:bevel/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23659776"/>
        <c:crosses val="autoZero"/>
        <c:auto val="1"/>
        <c:lblAlgn val="ctr"/>
        <c:lblOffset val="100"/>
        <c:noMultiLvlLbl val="0"/>
      </c:catAx>
      <c:valAx>
        <c:axId val="123659776"/>
        <c:scaling>
          <c:orientation val="minMax"/>
        </c:scaling>
        <c:delete val="0"/>
        <c:axPos val="b"/>
        <c:majorGridlines>
          <c:spPr>
            <a:ln>
              <a:solidFill>
                <a:schemeClr val="bg2">
                  <a:lumMod val="90000"/>
                </a:schemeClr>
              </a:solidFill>
            </a:ln>
          </c:spPr>
        </c:majorGridlines>
        <c:title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2365824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500">
          <a:solidFill>
            <a:schemeClr val="tx2"/>
          </a:solidFill>
          <a:latin typeface="Franklin Gothic Demi Cond" panose="020B0706030402020204" pitchFamily="34" charset="0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63500">
              <a:solidFill>
                <a:schemeClr val="accent1"/>
              </a:solidFill>
              <a:headEnd type="diamond"/>
              <a:tailEnd type="diamond"/>
            </a:ln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E27-2A48-86CC-40F674540C1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63500">
              <a:solidFill>
                <a:schemeClr val="accent2"/>
              </a:solidFill>
              <a:headEnd type="oval" w="med" len="lg"/>
              <a:tailEnd type="oval" w="med" len="lg"/>
            </a:ln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E27-2A48-86CC-40F674540C1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63500">
              <a:solidFill>
                <a:schemeClr val="accent3"/>
              </a:solidFill>
              <a:headEnd type="stealth" w="lg" len="lg"/>
              <a:tailEnd type="stealth" w="lg" len="lg"/>
            </a:ln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E27-2A48-86CC-40F674540C1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ln w="63500">
              <a:solidFill>
                <a:schemeClr val="accent4"/>
              </a:solidFill>
              <a:headEnd type="diamond" w="med" len="lg"/>
              <a:tailEnd type="diamond" w="med" len="lg"/>
            </a:ln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4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E27-2A48-86CC-40F674540C19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ln w="63500">
              <a:solidFill>
                <a:schemeClr val="accent5">
                  <a:lumMod val="75000"/>
                  <a:lumOff val="25000"/>
                </a:schemeClr>
              </a:solidFill>
              <a:headEnd type="oval"/>
              <a:tailEnd type="oval"/>
            </a:ln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E27-2A48-86CC-40F674540C19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ln w="63500">
              <a:solidFill>
                <a:schemeClr val="accent6"/>
              </a:solidFill>
            </a:ln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E27-2A48-86CC-40F674540C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>
              <a:tailEnd type="oval"/>
            </a:ln>
          </c:spPr>
        </c:dropLines>
        <c:smooth val="0"/>
        <c:axId val="158156288"/>
        <c:axId val="158157824"/>
      </c:lineChart>
      <c:catAx>
        <c:axId val="15815628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57150">
            <a:solidFill>
              <a:schemeClr val="tx2"/>
            </a:solidFill>
            <a:bevel/>
          </a:ln>
        </c:spPr>
        <c:txPr>
          <a:bodyPr/>
          <a:lstStyle/>
          <a:p>
            <a:pPr>
              <a:defRPr sz="1400">
                <a:solidFill>
                  <a:schemeClr val="bg1"/>
                </a:solidFill>
              </a:defRPr>
            </a:pPr>
            <a:endParaRPr lang="en-US"/>
          </a:p>
        </c:txPr>
        <c:crossAx val="158157824"/>
        <c:crosses val="autoZero"/>
        <c:auto val="1"/>
        <c:lblAlgn val="ctr"/>
        <c:lblOffset val="100"/>
        <c:noMultiLvlLbl val="0"/>
      </c:catAx>
      <c:valAx>
        <c:axId val="158157824"/>
        <c:scaling>
          <c:orientation val="minMax"/>
        </c:scaling>
        <c:delete val="0"/>
        <c:axPos val="l"/>
        <c:majorGridlines>
          <c:spPr>
            <a:ln>
              <a:solidFill>
                <a:schemeClr val="bg2">
                  <a:lumMod val="90000"/>
                </a:schemeClr>
              </a:solidFill>
            </a:ln>
          </c:spPr>
        </c:majorGridlines>
        <c:numFmt formatCode="General" sourceLinked="1"/>
        <c:majorTickMark val="in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400">
                <a:solidFill>
                  <a:schemeClr val="bg1"/>
                </a:solidFill>
              </a:defRPr>
            </a:pPr>
            <a:endParaRPr lang="en-US"/>
          </a:p>
        </c:txPr>
        <c:crossAx val="158156288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2.297022155318821E-2"/>
          <c:y val="0.8977750281214848"/>
          <c:w val="0.9650888721630384"/>
          <c:h val="8.317735283089614E-2"/>
        </c:manualLayout>
      </c:layout>
      <c:overlay val="0"/>
      <c:txPr>
        <a:bodyPr/>
        <a:lstStyle/>
        <a:p>
          <a:pPr>
            <a:defRPr sz="1800">
              <a:solidFill>
                <a:schemeClr val="tx1"/>
              </a:solidFill>
              <a:latin typeface="+mj-lt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500">
          <a:solidFill>
            <a:schemeClr val="tx2"/>
          </a:solidFill>
          <a:latin typeface="Franklin Gothic Demi Cond" panose="020B0706030402020204" pitchFamily="34" charset="0"/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dPt>
            <c:idx val="0"/>
            <c:bubble3D val="0"/>
            <c:spPr>
              <a:solidFill>
                <a:srgbClr val="E87500"/>
              </a:solidFill>
              <a:ln w="25400">
                <a:solidFill>
                  <a:schemeClr val="tx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A-58BB-6547-9E94-FBC71435E69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tx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FFB5-9B47-B023-993A5275B7A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tx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3-FFB5-9B47-B023-993A5275B7A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tx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FFB5-9B47-B023-993A5275B7A0}"/>
              </c:ext>
            </c:extLst>
          </c:dPt>
          <c:dPt>
            <c:idx val="4"/>
            <c:bubble3D val="0"/>
            <c:spPr>
              <a:solidFill>
                <a:schemeClr val="accent5">
                  <a:lumMod val="75000"/>
                  <a:lumOff val="25000"/>
                </a:schemeClr>
              </a:solidFill>
              <a:ln w="25400">
                <a:solidFill>
                  <a:schemeClr val="tx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7-FFB5-9B47-B023-993A5275B7A0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25400">
                <a:solidFill>
                  <a:schemeClr val="tx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9-FFB5-9B47-B023-993A5275B7A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500" b="0">
                    <a:solidFill>
                      <a:schemeClr val="tx1"/>
                    </a:solidFill>
                    <a:latin typeface="+mn-lt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1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3.1</c:v>
                </c:pt>
                <c:pt idx="5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FFB5-9B47-B023-993A5275B7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b"/>
      <c:layout>
        <c:manualLayout>
          <c:xMode val="edge"/>
          <c:yMode val="edge"/>
          <c:x val="5.9420642272657094E-2"/>
          <c:y val="0.92611148860199577"/>
          <c:w val="0.88115861895939473"/>
          <c:h val="7.3888511398004189E-2"/>
        </c:manualLayout>
      </c:layout>
      <c:overlay val="0"/>
      <c:txPr>
        <a:bodyPr/>
        <a:lstStyle/>
        <a:p>
          <a:pPr>
            <a:defRPr sz="1800">
              <a:solidFill>
                <a:schemeClr val="tx1"/>
              </a:solidFill>
              <a:latin typeface="+mj-lt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500">
          <a:solidFill>
            <a:schemeClr val="tx2"/>
          </a:solidFill>
          <a:latin typeface="Franklin Gothic Demi Cond" panose="020B0706030402020204" pitchFamily="34" charset="0"/>
        </a:defRPr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Enrollment Growth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523-234B-AC8B-B4CE36813D68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523-234B-AC8B-B4CE36813D68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523-234B-AC8B-B4CE36813D68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5E4-2044-A05F-9E4AAAD443B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2000</c:v>
                </c:pt>
                <c:pt idx="1">
                  <c:v>2009</c:v>
                </c:pt>
                <c:pt idx="2">
                  <c:v>2018</c:v>
                </c:pt>
              </c:numCache>
            </c:numRef>
          </c:cat>
          <c:val>
            <c:numRef>
              <c:f>Sheet1!$B$2:$B$4</c:f>
              <c:numCache>
                <c:formatCode>#,##0</c:formatCode>
                <c:ptCount val="3"/>
                <c:pt idx="0">
                  <c:v>10945</c:v>
                </c:pt>
                <c:pt idx="1">
                  <c:v>15783</c:v>
                </c:pt>
                <c:pt idx="2">
                  <c:v>28755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E4-2044-A05F-9E4AAAD443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39244543"/>
        <c:axId val="1310122559"/>
      </c:barChart>
      <c:catAx>
        <c:axId val="13392445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0122559"/>
        <c:crosses val="autoZero"/>
        <c:auto val="1"/>
        <c:lblAlgn val="ctr"/>
        <c:lblOffset val="100"/>
        <c:noMultiLvlLbl val="0"/>
      </c:catAx>
      <c:valAx>
        <c:axId val="13101225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92445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Enrollment Growth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CF8-0E4C-B3AD-43F15F66DB6D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CF8-0E4C-B3AD-43F15F66DB6D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CF8-0E4C-B3AD-43F15F66DB6D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5E4-2044-A05F-9E4AAAD443B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2000</c:v>
                </c:pt>
                <c:pt idx="1">
                  <c:v>2009</c:v>
                </c:pt>
                <c:pt idx="2">
                  <c:v>2018</c:v>
                </c:pt>
              </c:numCache>
            </c:numRef>
          </c:cat>
          <c:val>
            <c:numRef>
              <c:f>Sheet1!$B$2:$B$4</c:f>
              <c:numCache>
                <c:formatCode>#,##0</c:formatCode>
                <c:ptCount val="3"/>
                <c:pt idx="0">
                  <c:v>10945</c:v>
                </c:pt>
                <c:pt idx="1">
                  <c:v>15783</c:v>
                </c:pt>
                <c:pt idx="2">
                  <c:v>28755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E4-2044-A05F-9E4AAAD443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39244543"/>
        <c:axId val="1310122559"/>
      </c:barChart>
      <c:catAx>
        <c:axId val="13392445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0122559"/>
        <c:crosses val="autoZero"/>
        <c:auto val="1"/>
        <c:lblAlgn val="ctr"/>
        <c:lblOffset val="100"/>
        <c:noMultiLvlLbl val="0"/>
      </c:catAx>
      <c:valAx>
        <c:axId val="13101225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92445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0.30719</cdr:x>
      <cdr:y>0.34286</cdr:y>
    </cdr:from>
    <cdr:to>
      <cdr:x>0.3072</cdr:x>
      <cdr:y>0.38905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CE52B314-3920-9C3F-7F71-7A33233F0FF0}"/>
            </a:ext>
          </a:extLst>
        </cdr:cNvPr>
        <cdr:cNvSpPr txBox="1"/>
      </cdr:nvSpPr>
      <cdr:spPr>
        <a:xfrm xmlns:a="http://schemas.openxmlformats.org/drawingml/2006/main">
          <a:off x="3183467" y="1371600"/>
          <a:ext cx="65" cy="18479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none" lIns="0" tIns="0" rIns="0" bIns="0" rtlCol="0">
          <a:spAutoFit/>
        </a:bodyPr>
        <a:lstStyle xmlns:a="http://schemas.openxmlformats.org/drawingml/2006/main"/>
        <a:p xmlns:a="http://schemas.openxmlformats.org/drawingml/2006/main">
          <a:pPr>
            <a:lnSpc>
              <a:spcPct val="120000"/>
            </a:lnSpc>
          </a:pPr>
          <a:endParaRPr lang="en-US" sz="1100" dirty="0">
            <a:solidFill>
              <a:schemeClr val="tx2"/>
            </a:solidFill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89EDB-3FDD-4915-A3CE-62FA29C01A32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042649-1860-4D03-9360-22C2D8836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61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4499FB-0CC7-453D-9493-CBDCD6D233E2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6A24B-926E-40EB-9E1B-5321DC377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594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lnSpc>
        <a:spcPct val="110000"/>
      </a:lnSpc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8600" indent="-111125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46075" indent="-117475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57200" indent="-111125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457200" indent="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Save this document with a new name before you begin work.</a:t>
            </a:r>
          </a:p>
          <a:p>
            <a:pPr marL="0" indent="0">
              <a:buNone/>
            </a:pPr>
            <a:r>
              <a:rPr lang="en-US" sz="1200" dirty="0"/>
              <a:t>When adding a new slide, click on the small arrow next to “New Slide” on the toolbar. Select the layout that will best fit the content you want to add.</a:t>
            </a:r>
          </a:p>
          <a:p>
            <a:pPr marL="0" indent="0">
              <a:buNone/>
            </a:pPr>
            <a:r>
              <a:rPr lang="en-US" sz="1200" dirty="0"/>
              <a:t>Change the layout of an existing slide: click the “Layout” button on the top toolbar to reformat your existing content to another master slide.</a:t>
            </a:r>
          </a:p>
          <a:p>
            <a:pPr marL="0" indent="0">
              <a:buNone/>
            </a:pPr>
            <a:r>
              <a:rPr lang="en-US" sz="1200" dirty="0"/>
              <a:t>Refer to </a:t>
            </a:r>
            <a:r>
              <a:rPr lang="en-US" sz="1200" b="1" dirty="0" err="1"/>
              <a:t>utdallas.edu</a:t>
            </a:r>
            <a:r>
              <a:rPr lang="en-US" sz="1200" b="1" dirty="0"/>
              <a:t>/brand</a:t>
            </a:r>
            <a:r>
              <a:rPr lang="en-US" sz="1200" dirty="0"/>
              <a:t> for specific rules on using the University logos and wordmarks.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5092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can leave this background orange or add a subtle background photo using the directions from the title slide. Right-click on the image and select Change Picture to switch out the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744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can leave this background orange or add a subtle background photo using the directions from the title slide. Right-click on the image and select Change Picture to switch out the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44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Quote slide without photo background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68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Slide – 3 columns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088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Slide – 2 columns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766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Copy and paste these onto various slides to highlight main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475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221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29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11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706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18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110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641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768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gradFill>
          <a:gsLst>
            <a:gs pos="0">
              <a:schemeClr val="accent4">
                <a:lumMod val="63000"/>
                <a:lumOff val="37000"/>
              </a:schemeClr>
            </a:gs>
            <a:gs pos="76000">
              <a:schemeClr val="accent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3529BBA-188B-9258-7DCF-5C8B7A04802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5C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228600" rIns="228600" bIns="228600" rtlCol="0" anchor="ctr">
            <a:noAutofit/>
          </a:bodyPr>
          <a:lstStyle/>
          <a:p>
            <a:pPr algn="ctr"/>
            <a:endParaRPr lang="en-US" sz="14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673" y="1905001"/>
            <a:ext cx="10375675" cy="2225262"/>
          </a:xfrm>
        </p:spPr>
        <p:txBody>
          <a:bodyPr anchor="ctr"/>
          <a:lstStyle>
            <a:lvl1pPr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99605" y="4620890"/>
            <a:ext cx="10377927" cy="1415772"/>
          </a:xfrm>
        </p:spPr>
        <p:txBody>
          <a:bodyPr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2200" b="0" i="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904048" y="1732950"/>
            <a:ext cx="10373553" cy="2672550"/>
            <a:chOff x="914400" y="1732950"/>
            <a:chExt cx="7316788" cy="267255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914400" y="1732950"/>
              <a:ext cx="73152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915988" y="4302313"/>
              <a:ext cx="7315200" cy="103187"/>
            </a:xfrm>
            <a:custGeom>
              <a:avLst/>
              <a:gdLst>
                <a:gd name="T0" fmla="*/ 0 w 4608"/>
                <a:gd name="T1" fmla="*/ 0 h 65"/>
                <a:gd name="T2" fmla="*/ 224 w 4608"/>
                <a:gd name="T3" fmla="*/ 0 h 65"/>
                <a:gd name="T4" fmla="*/ 286 w 4608"/>
                <a:gd name="T5" fmla="*/ 65 h 65"/>
                <a:gd name="T6" fmla="*/ 349 w 4608"/>
                <a:gd name="T7" fmla="*/ 0 h 65"/>
                <a:gd name="T8" fmla="*/ 4608 w 4608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8" h="65">
                  <a:moveTo>
                    <a:pt x="0" y="0"/>
                  </a:moveTo>
                  <a:lnTo>
                    <a:pt x="224" y="0"/>
                  </a:lnTo>
                  <a:lnTo>
                    <a:pt x="286" y="65"/>
                  </a:lnTo>
                  <a:lnTo>
                    <a:pt x="349" y="0"/>
                  </a:lnTo>
                  <a:lnTo>
                    <a:pt x="4608" y="0"/>
                  </a:lnTo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148910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Main Idea">
    <p:bg>
      <p:bgPr>
        <a:gradFill>
          <a:gsLst>
            <a:gs pos="0">
              <a:schemeClr val="accent4">
                <a:lumMod val="63000"/>
                <a:lumOff val="37000"/>
              </a:schemeClr>
            </a:gs>
            <a:gs pos="76000">
              <a:schemeClr val="accent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14EA94B-8B4D-A7D3-7F8D-D115A233A63D}"/>
              </a:ext>
            </a:extLst>
          </p:cNvPr>
          <p:cNvSpPr/>
          <p:nvPr userDrawn="1"/>
        </p:nvSpPr>
        <p:spPr>
          <a:xfrm>
            <a:off x="-8490" y="0"/>
            <a:ext cx="12192000" cy="6858000"/>
          </a:xfrm>
          <a:prstGeom prst="rect">
            <a:avLst/>
          </a:prstGeom>
          <a:solidFill>
            <a:srgbClr val="C95C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228600" rIns="228600" bIns="228600" rtlCol="0" anchor="ctr">
            <a:noAutofit/>
          </a:bodyPr>
          <a:lstStyle/>
          <a:p>
            <a:pPr algn="ctr"/>
            <a:endParaRPr lang="en-US" sz="14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1FD6F9-D212-2E42-B64E-F33E6A95F59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673" y="1905001"/>
            <a:ext cx="10375675" cy="2225262"/>
          </a:xfrm>
        </p:spPr>
        <p:txBody>
          <a:bodyPr anchor="ctr"/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99605" y="4620890"/>
            <a:ext cx="10377927" cy="1415772"/>
          </a:xfrm>
        </p:spPr>
        <p:txBody>
          <a:bodyPr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2100" b="0" i="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904048" y="1732950"/>
            <a:ext cx="10373553" cy="2672550"/>
            <a:chOff x="914400" y="1732950"/>
            <a:chExt cx="7316788" cy="2672550"/>
          </a:xfrm>
        </p:grpSpPr>
        <p:cxnSp>
          <p:nvCxnSpPr>
            <p:cNvPr id="11" name="Straight Connector 10"/>
            <p:cNvCxnSpPr>
              <a:cxnSpLocks/>
            </p:cNvCxnSpPr>
            <p:nvPr userDrawn="1"/>
          </p:nvCxnSpPr>
          <p:spPr>
            <a:xfrm>
              <a:off x="914400" y="1732950"/>
              <a:ext cx="73152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915988" y="4302313"/>
              <a:ext cx="7315200" cy="103187"/>
            </a:xfrm>
            <a:custGeom>
              <a:avLst/>
              <a:gdLst>
                <a:gd name="T0" fmla="*/ 0 w 4608"/>
                <a:gd name="T1" fmla="*/ 0 h 65"/>
                <a:gd name="T2" fmla="*/ 224 w 4608"/>
                <a:gd name="T3" fmla="*/ 0 h 65"/>
                <a:gd name="T4" fmla="*/ 286 w 4608"/>
                <a:gd name="T5" fmla="*/ 65 h 65"/>
                <a:gd name="T6" fmla="*/ 349 w 4608"/>
                <a:gd name="T7" fmla="*/ 0 h 65"/>
                <a:gd name="T8" fmla="*/ 4608 w 4608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8" h="65">
                  <a:moveTo>
                    <a:pt x="0" y="0"/>
                  </a:moveTo>
                  <a:lnTo>
                    <a:pt x="224" y="0"/>
                  </a:lnTo>
                  <a:lnTo>
                    <a:pt x="286" y="65"/>
                  </a:lnTo>
                  <a:lnTo>
                    <a:pt x="349" y="0"/>
                  </a:lnTo>
                  <a:lnTo>
                    <a:pt x="4608" y="0"/>
                  </a:lnTo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85071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Main Idea-2">
    <p:bg>
      <p:bgPr>
        <a:gradFill>
          <a:gsLst>
            <a:gs pos="0">
              <a:schemeClr val="accent4">
                <a:lumMod val="63000"/>
                <a:lumOff val="37000"/>
              </a:schemeClr>
            </a:gs>
            <a:gs pos="76000">
              <a:schemeClr val="accent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B80AB6B-E1DF-694D-666C-60D989EBBA83}"/>
              </a:ext>
            </a:extLst>
          </p:cNvPr>
          <p:cNvSpPr/>
          <p:nvPr userDrawn="1"/>
        </p:nvSpPr>
        <p:spPr>
          <a:xfrm>
            <a:off x="-27905" y="0"/>
            <a:ext cx="12192000" cy="6858000"/>
          </a:xfrm>
          <a:prstGeom prst="rect">
            <a:avLst/>
          </a:prstGeom>
          <a:solidFill>
            <a:srgbClr val="C95C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228600" rIns="228600" bIns="228600" rtlCol="0" anchor="ctr">
            <a:noAutofit/>
          </a:bodyPr>
          <a:lstStyle/>
          <a:p>
            <a:pPr algn="ctr"/>
            <a:endParaRPr lang="en-US" sz="14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1FD6F9-D212-2E42-B64E-F33E6A95F59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673" y="1127050"/>
            <a:ext cx="5192783" cy="3555295"/>
          </a:xfrm>
        </p:spPr>
        <p:txBody>
          <a:bodyPr anchor="ctr"/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99605" y="5024927"/>
            <a:ext cx="5192851" cy="1415772"/>
          </a:xfrm>
        </p:spPr>
        <p:txBody>
          <a:bodyPr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2100" b="0" i="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1" name="Straight Connector 10"/>
          <p:cNvCxnSpPr>
            <a:cxnSpLocks/>
          </p:cNvCxnSpPr>
          <p:nvPr userDrawn="1"/>
        </p:nvCxnSpPr>
        <p:spPr>
          <a:xfrm>
            <a:off x="904048" y="1009936"/>
            <a:ext cx="518840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6"/>
          <p:cNvSpPr>
            <a:spLocks/>
          </p:cNvSpPr>
          <p:nvPr userDrawn="1"/>
        </p:nvSpPr>
        <p:spPr bwMode="auto">
          <a:xfrm>
            <a:off x="906298" y="4802043"/>
            <a:ext cx="5161797" cy="103187"/>
          </a:xfrm>
          <a:custGeom>
            <a:avLst/>
            <a:gdLst>
              <a:gd name="T0" fmla="*/ 0 w 4608"/>
              <a:gd name="T1" fmla="*/ 0 h 65"/>
              <a:gd name="T2" fmla="*/ 224 w 4608"/>
              <a:gd name="T3" fmla="*/ 0 h 65"/>
              <a:gd name="T4" fmla="*/ 286 w 4608"/>
              <a:gd name="T5" fmla="*/ 65 h 65"/>
              <a:gd name="T6" fmla="*/ 349 w 4608"/>
              <a:gd name="T7" fmla="*/ 0 h 65"/>
              <a:gd name="T8" fmla="*/ 4608 w 4608"/>
              <a:gd name="T9" fmla="*/ 0 h 65"/>
              <a:gd name="connsiteX0" fmla="*/ 0 w 4977"/>
              <a:gd name="connsiteY0" fmla="*/ 0 h 10000"/>
              <a:gd name="connsiteX1" fmla="*/ 486 w 4977"/>
              <a:gd name="connsiteY1" fmla="*/ 0 h 10000"/>
              <a:gd name="connsiteX2" fmla="*/ 621 w 4977"/>
              <a:gd name="connsiteY2" fmla="*/ 10000 h 10000"/>
              <a:gd name="connsiteX3" fmla="*/ 757 w 4977"/>
              <a:gd name="connsiteY3" fmla="*/ 0 h 10000"/>
              <a:gd name="connsiteX4" fmla="*/ 4977 w 497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7" h="10000">
                <a:moveTo>
                  <a:pt x="0" y="0"/>
                </a:moveTo>
                <a:lnTo>
                  <a:pt x="486" y="0"/>
                </a:lnTo>
                <a:lnTo>
                  <a:pt x="621" y="10000"/>
                </a:lnTo>
                <a:cubicBezTo>
                  <a:pt x="666" y="6667"/>
                  <a:pt x="712" y="3333"/>
                  <a:pt x="757" y="0"/>
                </a:cubicBezTo>
                <a:lnTo>
                  <a:pt x="4977" y="0"/>
                </a:lnTo>
              </a:path>
            </a:pathLst>
          </a:custGeom>
          <a:noFill/>
          <a:ln w="9525" cap="flat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76393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Main Idea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508" y="1905001"/>
            <a:ext cx="10366800" cy="2225262"/>
          </a:xfrm>
        </p:spPr>
        <p:txBody>
          <a:bodyPr anchor="ctr"/>
          <a:lstStyle>
            <a:lvl1pPr>
              <a:lnSpc>
                <a:spcPct val="95000"/>
              </a:lnSpc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911441" y="4620890"/>
            <a:ext cx="10369051" cy="1415772"/>
          </a:xfrm>
        </p:spPr>
        <p:txBody>
          <a:bodyPr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2100" i="0">
                <a:solidFill>
                  <a:srgbClr val="C95C3A"/>
                </a:solidFill>
                <a:latin typeface="Franklin Gothic Demi Cond" panose="020B0706030402020204" pitchFamily="34" charset="0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tx2">
                    <a:lumMod val="60000"/>
                    <a:lumOff val="40000"/>
                  </a:schemeClr>
                </a:solidFill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tx2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911508" y="1732950"/>
            <a:ext cx="10369051" cy="2672550"/>
            <a:chOff x="914400" y="1732950"/>
            <a:chExt cx="7316788" cy="267255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914400" y="1732950"/>
              <a:ext cx="731520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915988" y="4302313"/>
              <a:ext cx="7315200" cy="103187"/>
            </a:xfrm>
            <a:custGeom>
              <a:avLst/>
              <a:gdLst>
                <a:gd name="T0" fmla="*/ 0 w 4608"/>
                <a:gd name="T1" fmla="*/ 0 h 65"/>
                <a:gd name="T2" fmla="*/ 224 w 4608"/>
                <a:gd name="T3" fmla="*/ 0 h 65"/>
                <a:gd name="T4" fmla="*/ 286 w 4608"/>
                <a:gd name="T5" fmla="*/ 65 h 65"/>
                <a:gd name="T6" fmla="*/ 349 w 4608"/>
                <a:gd name="T7" fmla="*/ 0 h 65"/>
                <a:gd name="T8" fmla="*/ 4608 w 4608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8" h="65">
                  <a:moveTo>
                    <a:pt x="0" y="0"/>
                  </a:moveTo>
                  <a:lnTo>
                    <a:pt x="224" y="0"/>
                  </a:lnTo>
                  <a:lnTo>
                    <a:pt x="286" y="65"/>
                  </a:lnTo>
                  <a:lnTo>
                    <a:pt x="349" y="0"/>
                  </a:lnTo>
                  <a:lnTo>
                    <a:pt x="4608" y="0"/>
                  </a:lnTo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139996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 userDrawn="1"/>
        </p:nvSpPr>
        <p:spPr>
          <a:xfrm>
            <a:off x="-1270000" y="2959100"/>
            <a:ext cx="65" cy="3023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37" name="Text Placeholder 31"/>
          <p:cNvSpPr>
            <a:spLocks noGrp="1"/>
          </p:cNvSpPr>
          <p:nvPr>
            <p:ph type="body" sz="quarter" idx="10"/>
          </p:nvPr>
        </p:nvSpPr>
        <p:spPr>
          <a:xfrm>
            <a:off x="8223684" y="2904236"/>
            <a:ext cx="3068713" cy="274675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defRPr lang="en-US" sz="1700" i="0" dirty="0" smtClean="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500">
                <a:solidFill>
                  <a:schemeClr val="tx1"/>
                </a:solidFill>
              </a:defRPr>
            </a:lvl2pPr>
            <a:lvl3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5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500">
                <a:solidFill>
                  <a:schemeClr val="tx1"/>
                </a:solidFill>
              </a:defRPr>
            </a:lvl4pPr>
            <a:lvl5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5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902208" y="2940813"/>
            <a:ext cx="6117069" cy="2946231"/>
          </a:xfrm>
        </p:spPr>
        <p:txBody>
          <a:bodyPr/>
          <a:lstStyle>
            <a:lvl1pPr marL="0" algn="r" defTabSz="914400" rtl="0" eaLnBrk="1" latinLnBrk="0" hangingPunct="1">
              <a:lnSpc>
                <a:spcPct val="70000"/>
              </a:lnSpc>
              <a:buNone/>
              <a:defRPr lang="en-US" sz="7000" kern="1200" dirty="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7640431" y="2769834"/>
            <a:ext cx="0" cy="2881159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99E3085-A0AF-2F49-90EE-52FB15584E6C}"/>
              </a:ext>
            </a:extLst>
          </p:cNvPr>
          <p:cNvCxnSpPr/>
          <p:nvPr userDrawn="1"/>
        </p:nvCxnSpPr>
        <p:spPr>
          <a:xfrm>
            <a:off x="7684952" y="2769834"/>
            <a:ext cx="0" cy="2881159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8534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 userDrawn="1"/>
        </p:nvSpPr>
        <p:spPr>
          <a:xfrm>
            <a:off x="10886832" y="6589188"/>
            <a:ext cx="390769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/>
            <a:fld id="{12EB7FDA-3CFA-48E9-9A35-E50E94D3505F}" type="slidenum">
              <a:rPr lang="en-US" sz="80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pPr algn="r"/>
              <a:t>‹#›</a:t>
            </a:fld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577967"/>
            <a:ext cx="6705600" cy="134332"/>
          </a:xfrm>
        </p:spPr>
        <p:txBody>
          <a:bodyPr wrap="square" anchor="b">
            <a:spAutoFit/>
          </a:bodyPr>
          <a:lstStyle>
            <a:lvl1pPr>
              <a:defRPr sz="800" baseline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0" y="1"/>
            <a:ext cx="12192000" cy="6908105"/>
            <a:chOff x="0" y="0"/>
            <a:chExt cx="9144000" cy="6908105"/>
          </a:xfrm>
        </p:grpSpPr>
        <p:grpSp>
          <p:nvGrpSpPr>
            <p:cNvPr id="30" name="Group 29"/>
            <p:cNvGrpSpPr/>
            <p:nvPr userDrawn="1"/>
          </p:nvGrpSpPr>
          <p:grpSpPr>
            <a:xfrm>
              <a:off x="0" y="0"/>
              <a:ext cx="9144000" cy="6858000"/>
              <a:chOff x="0" y="0"/>
              <a:chExt cx="9144000" cy="6858000"/>
            </a:xfrm>
            <a:solidFill>
              <a:schemeClr val="bg1">
                <a:lumMod val="95000"/>
              </a:schemeClr>
            </a:solidFill>
          </p:grpSpPr>
          <p:sp>
            <p:nvSpPr>
              <p:cNvPr id="46" name="Rectangle 45"/>
              <p:cNvSpPr>
                <a:spLocks noChangeAspect="1"/>
              </p:cNvSpPr>
              <p:nvPr/>
            </p:nvSpPr>
            <p:spPr>
              <a:xfrm>
                <a:off x="0" y="0"/>
                <a:ext cx="6858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srgbClr val="F26531"/>
                  </a:solidFill>
                </a:endParaRPr>
              </a:p>
            </p:txBody>
          </p:sp>
          <p:sp>
            <p:nvSpPr>
              <p:cNvPr id="47" name="Rectangle 46"/>
              <p:cNvSpPr>
                <a:spLocks noChangeAspect="1"/>
              </p:cNvSpPr>
              <p:nvPr/>
            </p:nvSpPr>
            <p:spPr>
              <a:xfrm>
                <a:off x="8458200" y="0"/>
                <a:ext cx="6858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srgbClr val="F26531"/>
                  </a:solidFill>
                </a:endParaRPr>
              </a:p>
            </p:txBody>
          </p:sp>
          <p:sp>
            <p:nvSpPr>
              <p:cNvPr id="48" name="Rectangle 47"/>
              <p:cNvSpPr>
                <a:spLocks noChangeAspect="1"/>
              </p:cNvSpPr>
              <p:nvPr/>
            </p:nvSpPr>
            <p:spPr>
              <a:xfrm>
                <a:off x="0" y="0"/>
                <a:ext cx="8458200" cy="6858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srgbClr val="F26531"/>
                  </a:solidFill>
                </a:endParaRPr>
              </a:p>
            </p:txBody>
          </p:sp>
          <p:sp>
            <p:nvSpPr>
              <p:cNvPr id="49" name="Rectangle 48"/>
              <p:cNvSpPr>
                <a:spLocks noChangeAspect="1"/>
              </p:cNvSpPr>
              <p:nvPr/>
            </p:nvSpPr>
            <p:spPr>
              <a:xfrm>
                <a:off x="0" y="6172200"/>
                <a:ext cx="9144000" cy="6858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srgbClr val="F26531"/>
                  </a:solidFill>
                </a:endParaRPr>
              </a:p>
            </p:txBody>
          </p:sp>
        </p:grpSp>
        <p:cxnSp>
          <p:nvCxnSpPr>
            <p:cNvPr id="31" name="Straight Connector 30"/>
            <p:cNvCxnSpPr/>
            <p:nvPr userDrawn="1"/>
          </p:nvCxnSpPr>
          <p:spPr>
            <a:xfrm flipV="1">
              <a:off x="685800" y="0"/>
              <a:ext cx="0" cy="6858001"/>
            </a:xfrm>
            <a:prstGeom prst="line">
              <a:avLst/>
            </a:prstGeom>
            <a:ln w="3175">
              <a:solidFill>
                <a:srgbClr val="FF006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 flipV="1">
              <a:off x="8458200" y="0"/>
              <a:ext cx="0" cy="6858001"/>
            </a:xfrm>
            <a:prstGeom prst="line">
              <a:avLst/>
            </a:prstGeom>
            <a:ln w="3175">
              <a:solidFill>
                <a:srgbClr val="FF006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/>
            <p:nvPr userDrawn="1"/>
          </p:nvGrpSpPr>
          <p:grpSpPr>
            <a:xfrm>
              <a:off x="5715000" y="0"/>
              <a:ext cx="457200" cy="6908105"/>
              <a:chOff x="2956470" y="50104"/>
              <a:chExt cx="457200" cy="6858001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 flipV="1">
                <a:off x="2956470" y="50104"/>
                <a:ext cx="0" cy="6858001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flipV="1">
                <a:off x="3413670" y="50104"/>
                <a:ext cx="0" cy="6858001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Connector 33"/>
            <p:cNvCxnSpPr/>
            <p:nvPr userDrawn="1"/>
          </p:nvCxnSpPr>
          <p:spPr>
            <a:xfrm rot="5400000" flipV="1">
              <a:off x="4572000" y="-3886200"/>
              <a:ext cx="0" cy="9144000"/>
            </a:xfrm>
            <a:prstGeom prst="line">
              <a:avLst/>
            </a:prstGeom>
            <a:ln w="3175">
              <a:solidFill>
                <a:srgbClr val="FF006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 userDrawn="1"/>
          </p:nvGrpSpPr>
          <p:grpSpPr>
            <a:xfrm>
              <a:off x="0" y="1143000"/>
              <a:ext cx="9144000" cy="914400"/>
              <a:chOff x="0" y="1143000"/>
              <a:chExt cx="9144000" cy="914400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rot="5400000" flipV="1">
                <a:off x="4572000" y="-2514600"/>
                <a:ext cx="0" cy="9144000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rot="5400000" flipV="1">
                <a:off x="4572000" y="-3429000"/>
                <a:ext cx="0" cy="9144000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/>
            <p:cNvGrpSpPr/>
            <p:nvPr userDrawn="1"/>
          </p:nvGrpSpPr>
          <p:grpSpPr>
            <a:xfrm>
              <a:off x="0" y="2971800"/>
              <a:ext cx="9144000" cy="914400"/>
              <a:chOff x="0" y="1143000"/>
              <a:chExt cx="9144000" cy="914400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 rot="5400000" flipV="1">
                <a:off x="4572000" y="-2514600"/>
                <a:ext cx="0" cy="9144000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rot="5400000" flipV="1">
                <a:off x="4572000" y="-3429000"/>
                <a:ext cx="0" cy="9144000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 userDrawn="1"/>
          </p:nvGrpSpPr>
          <p:grpSpPr>
            <a:xfrm>
              <a:off x="0" y="4800602"/>
              <a:ext cx="9144000" cy="914400"/>
              <a:chOff x="0" y="1143000"/>
              <a:chExt cx="9144000" cy="91440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 rot="5400000" flipV="1">
                <a:off x="4572000" y="-2514600"/>
                <a:ext cx="0" cy="9144000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5400000" flipV="1">
                <a:off x="4572000" y="-3429000"/>
                <a:ext cx="0" cy="9144000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/>
            <p:cNvGrpSpPr/>
            <p:nvPr userDrawn="1"/>
          </p:nvGrpSpPr>
          <p:grpSpPr>
            <a:xfrm>
              <a:off x="2971800" y="0"/>
              <a:ext cx="457200" cy="6908105"/>
              <a:chOff x="2956470" y="50104"/>
              <a:chExt cx="457200" cy="6858001"/>
            </a:xfrm>
          </p:grpSpPr>
          <p:cxnSp>
            <p:nvCxnSpPr>
              <p:cNvPr id="51" name="Straight Connector 50"/>
              <p:cNvCxnSpPr/>
              <p:nvPr/>
            </p:nvCxnSpPr>
            <p:spPr>
              <a:xfrm flipV="1">
                <a:off x="2956470" y="50104"/>
                <a:ext cx="0" cy="6858001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V="1">
                <a:off x="3413670" y="50104"/>
                <a:ext cx="0" cy="6858001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88860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or 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157507" y="2589836"/>
            <a:ext cx="3633693" cy="9143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2566389"/>
            <a:ext cx="1243107" cy="93783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i="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94" name="Text Placeholder 3"/>
          <p:cNvSpPr>
            <a:spLocks noGrp="1"/>
          </p:cNvSpPr>
          <p:nvPr>
            <p:ph type="body" sz="half" idx="29" hasCustomPrompt="1"/>
          </p:nvPr>
        </p:nvSpPr>
        <p:spPr>
          <a:xfrm>
            <a:off x="2157507" y="3504241"/>
            <a:ext cx="3633693" cy="9143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95" name="Text Placeholder 29"/>
          <p:cNvSpPr>
            <a:spLocks noGrp="1"/>
          </p:cNvSpPr>
          <p:nvPr>
            <p:ph type="body" sz="quarter" idx="30" hasCustomPrompt="1"/>
          </p:nvPr>
        </p:nvSpPr>
        <p:spPr>
          <a:xfrm>
            <a:off x="914400" y="3480794"/>
            <a:ext cx="1243107" cy="93783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i="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96" name="Text Placeholder 3"/>
          <p:cNvSpPr>
            <a:spLocks noGrp="1"/>
          </p:cNvSpPr>
          <p:nvPr>
            <p:ph type="body" sz="half" idx="31" hasCustomPrompt="1"/>
          </p:nvPr>
        </p:nvSpPr>
        <p:spPr>
          <a:xfrm>
            <a:off x="2157507" y="4418646"/>
            <a:ext cx="3633693" cy="9143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97" name="Text Placeholder 29"/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395199"/>
            <a:ext cx="1243107" cy="93783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i="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98" name="Text Placeholder 3"/>
          <p:cNvSpPr>
            <a:spLocks noGrp="1"/>
          </p:cNvSpPr>
          <p:nvPr>
            <p:ph type="body" sz="half" idx="33" hasCustomPrompt="1"/>
          </p:nvPr>
        </p:nvSpPr>
        <p:spPr>
          <a:xfrm>
            <a:off x="7643907" y="2589836"/>
            <a:ext cx="3633693" cy="9143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99" name="Text Placeholder 29"/>
          <p:cNvSpPr>
            <a:spLocks noGrp="1"/>
          </p:cNvSpPr>
          <p:nvPr>
            <p:ph type="body" sz="quarter" idx="34" hasCustomPrompt="1"/>
          </p:nvPr>
        </p:nvSpPr>
        <p:spPr>
          <a:xfrm>
            <a:off x="6400800" y="2566389"/>
            <a:ext cx="1243107" cy="93783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i="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00" name="Text Placeholder 3"/>
          <p:cNvSpPr>
            <a:spLocks noGrp="1"/>
          </p:cNvSpPr>
          <p:nvPr>
            <p:ph type="body" sz="half" idx="35" hasCustomPrompt="1"/>
          </p:nvPr>
        </p:nvSpPr>
        <p:spPr>
          <a:xfrm>
            <a:off x="7643907" y="3504241"/>
            <a:ext cx="3633693" cy="9143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101" name="Text Placeholder 29"/>
          <p:cNvSpPr>
            <a:spLocks noGrp="1"/>
          </p:cNvSpPr>
          <p:nvPr>
            <p:ph type="body" sz="quarter" idx="36" hasCustomPrompt="1"/>
          </p:nvPr>
        </p:nvSpPr>
        <p:spPr>
          <a:xfrm>
            <a:off x="6400800" y="3480794"/>
            <a:ext cx="1243107" cy="93783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i="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02" name="Text Placeholder 3"/>
          <p:cNvSpPr>
            <a:spLocks noGrp="1"/>
          </p:cNvSpPr>
          <p:nvPr>
            <p:ph type="body" sz="half" idx="37" hasCustomPrompt="1"/>
          </p:nvPr>
        </p:nvSpPr>
        <p:spPr>
          <a:xfrm>
            <a:off x="7643907" y="4418646"/>
            <a:ext cx="3633693" cy="9143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103" name="Text Placeholder 29"/>
          <p:cNvSpPr>
            <a:spLocks noGrp="1"/>
          </p:cNvSpPr>
          <p:nvPr>
            <p:ph type="body" sz="quarter" idx="38" hasCustomPrompt="1"/>
          </p:nvPr>
        </p:nvSpPr>
        <p:spPr>
          <a:xfrm>
            <a:off x="6400800" y="4395199"/>
            <a:ext cx="1243107" cy="93783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i="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23B5B04-5E17-D640-81C3-D4B82468A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3D31BE0-CD3A-E04E-A7FB-DB5B5BA20F1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rgbClr val="C95C3A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90E21A4-2E8D-074F-9AC0-6CC72988CEFE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5154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3"/>
          <p:cNvSpPr>
            <a:spLocks noGrp="1"/>
          </p:cNvSpPr>
          <p:nvPr>
            <p:ph sz="quarter" idx="15"/>
          </p:nvPr>
        </p:nvSpPr>
        <p:spPr>
          <a:xfrm>
            <a:off x="914400" y="2073443"/>
            <a:ext cx="4876800" cy="3657602"/>
          </a:xfrm>
        </p:spPr>
        <p:txBody>
          <a:bodyPr/>
          <a:lstStyle>
            <a:lvl1pPr>
              <a:defRPr>
                <a:solidFill>
                  <a:srgbClr val="C95C3A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5" name="Content Placeholder 13"/>
          <p:cNvSpPr>
            <a:spLocks noGrp="1"/>
          </p:cNvSpPr>
          <p:nvPr>
            <p:ph sz="quarter" idx="16"/>
          </p:nvPr>
        </p:nvSpPr>
        <p:spPr>
          <a:xfrm>
            <a:off x="6400800" y="2073443"/>
            <a:ext cx="4876800" cy="3657602"/>
          </a:xfrm>
        </p:spPr>
        <p:txBody>
          <a:bodyPr/>
          <a:lstStyle>
            <a:lvl1pPr>
              <a:defRPr>
                <a:solidFill>
                  <a:srgbClr val="C95C3A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8256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 or footer information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7544534-439F-AC4D-8175-3A0054377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09DF341-20B3-E346-8FF0-76CE642F753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rgbClr val="C95C3A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4430E6-55F7-9645-B1AD-7A36482991AF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5337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: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sz="quarter" idx="15"/>
          </p:nvPr>
        </p:nvSpPr>
        <p:spPr>
          <a:xfrm>
            <a:off x="914400" y="2083443"/>
            <a:ext cx="6705600" cy="3619982"/>
          </a:xfrm>
        </p:spPr>
        <p:txBody>
          <a:bodyPr/>
          <a:lstStyle>
            <a:lvl1pPr>
              <a:defRPr>
                <a:solidFill>
                  <a:srgbClr val="C95C3A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Content Placeholder 37"/>
          <p:cNvSpPr>
            <a:spLocks noGrp="1"/>
          </p:cNvSpPr>
          <p:nvPr>
            <p:ph sz="quarter" idx="17"/>
          </p:nvPr>
        </p:nvSpPr>
        <p:spPr>
          <a:xfrm>
            <a:off x="8229600" y="2083443"/>
            <a:ext cx="3048000" cy="3619982"/>
          </a:xfrm>
        </p:spPr>
        <p:txBody>
          <a:bodyPr/>
          <a:lstStyle>
            <a:lvl1pPr>
              <a:defRPr>
                <a:solidFill>
                  <a:srgbClr val="C95C3A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rgbClr val="C95C3A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2AC143F5-5835-FF41-B347-AE8DD6C232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8256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 or footer information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578496-797C-6A44-9F2A-6548E9769A5E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0963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: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sz="quarter" idx="15"/>
          </p:nvPr>
        </p:nvSpPr>
        <p:spPr>
          <a:xfrm>
            <a:off x="914400" y="2057400"/>
            <a:ext cx="3048000" cy="3657600"/>
          </a:xfrm>
        </p:spPr>
        <p:txBody>
          <a:bodyPr/>
          <a:lstStyle>
            <a:lvl1pPr>
              <a:defRPr>
                <a:solidFill>
                  <a:srgbClr val="C95C3A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Content Placeholder 37"/>
          <p:cNvSpPr>
            <a:spLocks noGrp="1"/>
          </p:cNvSpPr>
          <p:nvPr>
            <p:ph sz="quarter" idx="17"/>
          </p:nvPr>
        </p:nvSpPr>
        <p:spPr>
          <a:xfrm>
            <a:off x="4572000" y="2057400"/>
            <a:ext cx="6705600" cy="3657600"/>
          </a:xfrm>
        </p:spPr>
        <p:txBody>
          <a:bodyPr/>
          <a:lstStyle>
            <a:lvl1pPr>
              <a:defRPr>
                <a:solidFill>
                  <a:srgbClr val="C95C3A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8B87FA64-9DF7-8D4F-AF09-1AB2C5A5FA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8256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 or footer information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C2948ED-1B22-8845-A0B4-BB068DE3F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5BAACCF-3F9D-8B43-96E7-088709E2432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rgbClr val="C95C3A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530C6B5-36C4-2B45-81A5-1AEAF187248E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17541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sz="quarter" idx="15"/>
          </p:nvPr>
        </p:nvSpPr>
        <p:spPr>
          <a:xfrm>
            <a:off x="914400" y="2057400"/>
            <a:ext cx="3048000" cy="3657600"/>
          </a:xfrm>
        </p:spPr>
        <p:txBody>
          <a:bodyPr/>
          <a:lstStyle>
            <a:lvl1pPr>
              <a:defRPr>
                <a:solidFill>
                  <a:srgbClr val="C95C3A"/>
                </a:solidFill>
              </a:defRPr>
            </a:lvl1pPr>
            <a:lvl4pPr>
              <a:spcAft>
                <a:spcPts val="600"/>
              </a:spcAft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9" name="Content Placeholder 37"/>
          <p:cNvSpPr>
            <a:spLocks noGrp="1"/>
          </p:cNvSpPr>
          <p:nvPr>
            <p:ph sz="quarter" idx="16"/>
          </p:nvPr>
        </p:nvSpPr>
        <p:spPr>
          <a:xfrm>
            <a:off x="4572000" y="2057400"/>
            <a:ext cx="3048000" cy="3657600"/>
          </a:xfrm>
        </p:spPr>
        <p:txBody>
          <a:bodyPr/>
          <a:lstStyle>
            <a:lvl1pPr>
              <a:defRPr>
                <a:solidFill>
                  <a:srgbClr val="C95C3A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Content Placeholder 37"/>
          <p:cNvSpPr>
            <a:spLocks noGrp="1"/>
          </p:cNvSpPr>
          <p:nvPr>
            <p:ph sz="quarter" idx="17"/>
          </p:nvPr>
        </p:nvSpPr>
        <p:spPr>
          <a:xfrm>
            <a:off x="8229600" y="2057400"/>
            <a:ext cx="3048000" cy="3657600"/>
          </a:xfrm>
        </p:spPr>
        <p:txBody>
          <a:bodyPr/>
          <a:lstStyle>
            <a:lvl1pPr>
              <a:defRPr>
                <a:solidFill>
                  <a:srgbClr val="C95C3A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E5114E4-6AB8-AA4F-A8E8-C54E55AA61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8256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 or footer information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D43117-3128-D24E-806D-357156928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030A223-6475-C340-ACC1-06799CD611C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rgbClr val="C95C3A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C8E98D-8F15-4247-8D5D-7D5CD99265DE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8760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6ADF050F-4B96-8F47-9ED5-126B6BB4A7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8256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 or footer information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559F6DB-F72B-CD48-A567-A92CD37A81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ACC2408-BEEC-F148-B9BC-F196717E8C05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rgbClr val="C95C3A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F0E6F19-B158-8F4A-A1E8-F43562F62F56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678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 userDrawn="1">
            <p:ph type="chart" sz="quarter" idx="29" hasCustomPrompt="1"/>
          </p:nvPr>
        </p:nvSpPr>
        <p:spPr>
          <a:xfrm>
            <a:off x="914400" y="2057400"/>
            <a:ext cx="10363200" cy="40005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chart from template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2D528D74-618E-334B-87B7-D7EDA262D7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8256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 or footer information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7DC360-7098-D941-A67E-D28011BF65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745434D-4ACA-7B4C-A494-98A8512F0FA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rgbClr val="C95C3A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BFCA18-7E9E-E74A-833D-B47F23A04116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301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75D0418A-ADC7-7C49-8916-57C1A6D29F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8256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 or footer information</a:t>
            </a:r>
          </a:p>
        </p:txBody>
      </p:sp>
    </p:spTree>
    <p:extLst>
      <p:ext uri="{BB962C8B-B14F-4D97-AF65-F5344CB8AC3E}">
        <p14:creationId xmlns:p14="http://schemas.microsoft.com/office/powerpoint/2010/main" val="2902820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668437"/>
            <a:ext cx="10363200" cy="91440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782501"/>
            <a:ext cx="10363200" cy="44019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3777297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5" r:id="rId3"/>
    <p:sldLayoutId id="2147483652" r:id="rId4"/>
    <p:sldLayoutId id="2147483654" r:id="rId5"/>
    <p:sldLayoutId id="2147483651" r:id="rId6"/>
    <p:sldLayoutId id="2147483659" r:id="rId7"/>
    <p:sldLayoutId id="2147483660" r:id="rId8"/>
    <p:sldLayoutId id="2147483661" r:id="rId9"/>
    <p:sldLayoutId id="2147483665" r:id="rId10"/>
    <p:sldLayoutId id="2147483666" r:id="rId11"/>
    <p:sldLayoutId id="2147483663" r:id="rId12"/>
    <p:sldLayoutId id="2147483664" r:id="rId13"/>
    <p:sldLayoutId id="2147483656" r:id="rId14"/>
  </p:sldLayoutIdLst>
  <p:hf sldNum="0" hdr="0" dt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600"/>
        </a:spcBef>
        <a:spcAft>
          <a:spcPts val="1200"/>
        </a:spcAft>
        <a:buFont typeface="Arial" panose="020B0604020202020204" pitchFamily="34" charset="0"/>
        <a:buChar char="​"/>
        <a:defRPr sz="2400" b="0" i="1" kern="1200">
          <a:solidFill>
            <a:srgbClr val="C95C3A"/>
          </a:solidFill>
          <a:latin typeface="Georgia" panose="02040502050405020303" pitchFamily="18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9863" indent="-16986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346075" indent="-17621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​"/>
        <a:defRPr sz="1500" b="1" kern="1200">
          <a:solidFill>
            <a:schemeClr val="tx1"/>
          </a:solidFill>
          <a:latin typeface="+mj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500" kern="120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500" kern="1200">
          <a:solidFill>
            <a:schemeClr val="tx1"/>
          </a:solidFill>
          <a:latin typeface="+mj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500" kern="1200">
          <a:solidFill>
            <a:schemeClr val="tx1"/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F26B43"/>
          </p15:clr>
        </p15:guide>
        <p15:guide id="2" pos="7104" userDrawn="1">
          <p15:clr>
            <a:srgbClr val="F26B43"/>
          </p15:clr>
        </p15:guide>
        <p15:guide id="3" orient="horz" pos="3912" userDrawn="1">
          <p15:clr>
            <a:srgbClr val="F26B43"/>
          </p15:clr>
        </p15:guide>
        <p15:guide id="4" orient="horz" pos="4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jpeg"/><Relationship Id="rId4" Type="http://schemas.openxmlformats.org/officeDocument/2006/relationships/chart" Target="../charts/char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83A576E-A44F-664D-B9C4-8B611FB7763D}"/>
              </a:ext>
            </a:extLst>
          </p:cNvPr>
          <p:cNvSpPr/>
          <p:nvPr/>
        </p:nvSpPr>
        <p:spPr>
          <a:xfrm>
            <a:off x="910336" y="1481138"/>
            <a:ext cx="7878064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dirty="0"/>
              <a:t>Save this document </a:t>
            </a:r>
            <a:r>
              <a:rPr lang="en-US" dirty="0"/>
              <a:t>with a new name before you begin work.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When adding a new slide, click on the </a:t>
            </a:r>
            <a:r>
              <a:rPr lang="en-US" b="1" dirty="0"/>
              <a:t>small arrow</a:t>
            </a:r>
            <a:r>
              <a:rPr lang="en-US" dirty="0"/>
              <a:t> next to “New Slide” on the toolbar. </a:t>
            </a:r>
            <a:r>
              <a:rPr lang="en-US" b="1" dirty="0"/>
              <a:t>Select the layout </a:t>
            </a:r>
            <a:r>
              <a:rPr lang="en-US" dirty="0"/>
              <a:t>that will best fit the content you want to add.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Change the layout of an existing slide: click the </a:t>
            </a:r>
            <a:r>
              <a:rPr lang="en-US" b="1" dirty="0"/>
              <a:t>“Layout” button </a:t>
            </a:r>
            <a:r>
              <a:rPr lang="en-US" dirty="0"/>
              <a:t>on the top toolbar to reformat your existing content to another master slide.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The dashed lines on the slide are </a:t>
            </a:r>
            <a:r>
              <a:rPr lang="en-US" b="1" dirty="0"/>
              <a:t>guides</a:t>
            </a:r>
            <a:r>
              <a:rPr lang="en-US" dirty="0"/>
              <a:t>. If you prefer to turn them off, go to the View menu, down to Guides and uncheck Guides. 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Refer to </a:t>
            </a:r>
            <a:r>
              <a:rPr lang="en-US" b="1" dirty="0" err="1"/>
              <a:t>utdallas.edu</a:t>
            </a:r>
            <a:r>
              <a:rPr lang="en-US" b="1" dirty="0"/>
              <a:t>/brand</a:t>
            </a:r>
            <a:r>
              <a:rPr lang="en-US" dirty="0"/>
              <a:t> for specific rules on using the University logos and wordmarks.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B88487-DB31-A24E-8177-65845A04A643}"/>
              </a:ext>
            </a:extLst>
          </p:cNvPr>
          <p:cNvSpPr/>
          <p:nvPr/>
        </p:nvSpPr>
        <p:spPr>
          <a:xfrm>
            <a:off x="910336" y="731838"/>
            <a:ext cx="78780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000" dirty="0"/>
              <a:t>Instructions </a:t>
            </a:r>
            <a:r>
              <a:rPr lang="en-US" sz="3000" i="1" dirty="0"/>
              <a:t>(delete this slide)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193C01-8878-2647-9FBA-0EBD0ABE326D}"/>
              </a:ext>
            </a:extLst>
          </p:cNvPr>
          <p:cNvSpPr/>
          <p:nvPr/>
        </p:nvSpPr>
        <p:spPr>
          <a:xfrm>
            <a:off x="910336" y="5666695"/>
            <a:ext cx="78780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000" dirty="0" err="1">
                <a:solidFill>
                  <a:schemeClr val="accent5"/>
                </a:solidFill>
              </a:rPr>
              <a:t>UTD_Light.pptx</a:t>
            </a:r>
            <a:endParaRPr lang="en-US" sz="3000" i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569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Placeholder 8"/>
          <p:cNvGraphicFramePr>
            <a:graphicFrameLocks noGrp="1"/>
          </p:cNvGraphicFramePr>
          <p:nvPr>
            <p:ph type="chart" sz="quarter" idx="29"/>
            <p:extLst>
              <p:ext uri="{D42A27DB-BD31-4B8C-83A1-F6EECF244321}">
                <p14:modId xmlns:p14="http://schemas.microsoft.com/office/powerpoint/2010/main" val="3286024714"/>
              </p:ext>
            </p:extLst>
          </p:nvPr>
        </p:nvGraphicFramePr>
        <p:xfrm>
          <a:off x="914400" y="2057400"/>
          <a:ext cx="10363200" cy="4000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Footer information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Column chart (multi-category)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/>
              <a:t>Displaying data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17474B-65B0-4445-A3E7-A350AAD3D0A2}"/>
              </a:ext>
            </a:extLst>
          </p:cNvPr>
          <p:cNvSpPr/>
          <p:nvPr/>
        </p:nvSpPr>
        <p:spPr>
          <a:xfrm>
            <a:off x="9056728" y="1619140"/>
            <a:ext cx="1783550" cy="1117749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45720" rIns="45720" bIns="4572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Franklin Gothic Demi Cond" panose="020B0706030402020204" pitchFamily="34" charset="0"/>
              </a:rPr>
              <a:t>Callout example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7C5F4E-D144-0541-90BE-0914331E7225}"/>
              </a:ext>
            </a:extLst>
          </p:cNvPr>
          <p:cNvSpPr/>
          <p:nvPr/>
        </p:nvSpPr>
        <p:spPr>
          <a:xfrm>
            <a:off x="9948503" y="2430007"/>
            <a:ext cx="1783550" cy="1409297"/>
          </a:xfrm>
          <a:custGeom>
            <a:avLst/>
            <a:gdLst>
              <a:gd name="connsiteX0" fmla="*/ 0 w 1783550"/>
              <a:gd name="connsiteY0" fmla="*/ 0 h 1117749"/>
              <a:gd name="connsiteX1" fmla="*/ 1783550 w 1783550"/>
              <a:gd name="connsiteY1" fmla="*/ 0 h 1117749"/>
              <a:gd name="connsiteX2" fmla="*/ 1783550 w 1783550"/>
              <a:gd name="connsiteY2" fmla="*/ 1117749 h 1117749"/>
              <a:gd name="connsiteX3" fmla="*/ 0 w 1783550"/>
              <a:gd name="connsiteY3" fmla="*/ 1117749 h 1117749"/>
              <a:gd name="connsiteX4" fmla="*/ 0 w 1783550"/>
              <a:gd name="connsiteY4" fmla="*/ 0 h 1117749"/>
              <a:gd name="connsiteX0" fmla="*/ 0 w 1783550"/>
              <a:gd name="connsiteY0" fmla="*/ 0 h 1117749"/>
              <a:gd name="connsiteX1" fmla="*/ 1783550 w 1783550"/>
              <a:gd name="connsiteY1" fmla="*/ 0 h 1117749"/>
              <a:gd name="connsiteX2" fmla="*/ 1783550 w 1783550"/>
              <a:gd name="connsiteY2" fmla="*/ 1117749 h 1117749"/>
              <a:gd name="connsiteX3" fmla="*/ 908907 w 1783550"/>
              <a:gd name="connsiteY3" fmla="*/ 1117749 h 1117749"/>
              <a:gd name="connsiteX4" fmla="*/ 0 w 1783550"/>
              <a:gd name="connsiteY4" fmla="*/ 1117749 h 1117749"/>
              <a:gd name="connsiteX5" fmla="*/ 0 w 1783550"/>
              <a:gd name="connsiteY5" fmla="*/ 0 h 1117749"/>
              <a:gd name="connsiteX0" fmla="*/ 0 w 1783550"/>
              <a:gd name="connsiteY0" fmla="*/ 0 h 1329784"/>
              <a:gd name="connsiteX1" fmla="*/ 1783550 w 1783550"/>
              <a:gd name="connsiteY1" fmla="*/ 0 h 1329784"/>
              <a:gd name="connsiteX2" fmla="*/ 1783550 w 1783550"/>
              <a:gd name="connsiteY2" fmla="*/ 1117749 h 1329784"/>
              <a:gd name="connsiteX3" fmla="*/ 895655 w 1783550"/>
              <a:gd name="connsiteY3" fmla="*/ 1329784 h 1329784"/>
              <a:gd name="connsiteX4" fmla="*/ 0 w 1783550"/>
              <a:gd name="connsiteY4" fmla="*/ 1117749 h 1329784"/>
              <a:gd name="connsiteX5" fmla="*/ 0 w 1783550"/>
              <a:gd name="connsiteY5" fmla="*/ 0 h 1329784"/>
              <a:gd name="connsiteX0" fmla="*/ 0 w 1783550"/>
              <a:gd name="connsiteY0" fmla="*/ 0 h 1409297"/>
              <a:gd name="connsiteX1" fmla="*/ 1783550 w 1783550"/>
              <a:gd name="connsiteY1" fmla="*/ 0 h 1409297"/>
              <a:gd name="connsiteX2" fmla="*/ 1783550 w 1783550"/>
              <a:gd name="connsiteY2" fmla="*/ 1117749 h 1409297"/>
              <a:gd name="connsiteX3" fmla="*/ 895655 w 1783550"/>
              <a:gd name="connsiteY3" fmla="*/ 1409297 h 1409297"/>
              <a:gd name="connsiteX4" fmla="*/ 0 w 1783550"/>
              <a:gd name="connsiteY4" fmla="*/ 1117749 h 1409297"/>
              <a:gd name="connsiteX5" fmla="*/ 0 w 1783550"/>
              <a:gd name="connsiteY5" fmla="*/ 0 h 1409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83550" h="1409297">
                <a:moveTo>
                  <a:pt x="0" y="0"/>
                </a:moveTo>
                <a:lnTo>
                  <a:pt x="1783550" y="0"/>
                </a:lnTo>
                <a:lnTo>
                  <a:pt x="1783550" y="1117749"/>
                </a:lnTo>
                <a:lnTo>
                  <a:pt x="895655" y="1409297"/>
                </a:lnTo>
                <a:lnTo>
                  <a:pt x="0" y="111774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0" rIns="45720" bIns="4572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Franklin Gothic Demi Cond" panose="020B0706030402020204" pitchFamily="34" charset="0"/>
              </a:rPr>
              <a:t>Callout example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FFBAFC-C2DD-CC4A-94BC-C0C808ECCFA9}"/>
              </a:ext>
            </a:extLst>
          </p:cNvPr>
          <p:cNvSpPr/>
          <p:nvPr/>
        </p:nvSpPr>
        <p:spPr>
          <a:xfrm>
            <a:off x="4267200" y="6210300"/>
            <a:ext cx="8247636" cy="964232"/>
          </a:xfrm>
          <a:prstGeom prst="rect">
            <a:avLst/>
          </a:prstGeom>
          <a:solidFill>
            <a:srgbClr val="FE1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228600" rIns="228600" bIns="228600" rtlCol="0" anchor="ctr">
            <a:no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Right-click the chart and </a:t>
            </a:r>
            <a:br>
              <a:rPr lang="en-US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en-US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select “Edit Data in Excel” to customize the values.</a:t>
            </a:r>
            <a:endParaRPr lang="en-US" sz="1400" i="1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071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Placeholder 8"/>
          <p:cNvGraphicFramePr>
            <a:graphicFrameLocks noGrp="1"/>
          </p:cNvGraphicFramePr>
          <p:nvPr>
            <p:ph type="chart" sz="quarter" idx="29"/>
            <p:extLst>
              <p:ext uri="{D42A27DB-BD31-4B8C-83A1-F6EECF244321}">
                <p14:modId xmlns:p14="http://schemas.microsoft.com/office/powerpoint/2010/main" val="380964919"/>
              </p:ext>
            </p:extLst>
          </p:nvPr>
        </p:nvGraphicFramePr>
        <p:xfrm>
          <a:off x="914400" y="2057400"/>
          <a:ext cx="10363200" cy="4000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Footer information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Stacked column chart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/>
              <a:t>Displaying data</a:t>
            </a:r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236EB-F727-0A42-9F6A-CA5642E89041}"/>
              </a:ext>
            </a:extLst>
          </p:cNvPr>
          <p:cNvSpPr/>
          <p:nvPr/>
        </p:nvSpPr>
        <p:spPr>
          <a:xfrm>
            <a:off x="9628781" y="1337835"/>
            <a:ext cx="1783550" cy="1117749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45720" rIns="45720" bIns="4572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Franklin Gothic Demi Cond" panose="020B0706030402020204" pitchFamily="34" charset="0"/>
              </a:rPr>
              <a:t>Callout example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0E291E-9F37-474D-94D5-390CF3FF3508}"/>
              </a:ext>
            </a:extLst>
          </p:cNvPr>
          <p:cNvSpPr/>
          <p:nvPr/>
        </p:nvSpPr>
        <p:spPr>
          <a:xfrm>
            <a:off x="6252762" y="1503193"/>
            <a:ext cx="1783550" cy="1409297"/>
          </a:xfrm>
          <a:custGeom>
            <a:avLst/>
            <a:gdLst>
              <a:gd name="connsiteX0" fmla="*/ 0 w 1783550"/>
              <a:gd name="connsiteY0" fmla="*/ 0 h 1117749"/>
              <a:gd name="connsiteX1" fmla="*/ 1783550 w 1783550"/>
              <a:gd name="connsiteY1" fmla="*/ 0 h 1117749"/>
              <a:gd name="connsiteX2" fmla="*/ 1783550 w 1783550"/>
              <a:gd name="connsiteY2" fmla="*/ 1117749 h 1117749"/>
              <a:gd name="connsiteX3" fmla="*/ 0 w 1783550"/>
              <a:gd name="connsiteY3" fmla="*/ 1117749 h 1117749"/>
              <a:gd name="connsiteX4" fmla="*/ 0 w 1783550"/>
              <a:gd name="connsiteY4" fmla="*/ 0 h 1117749"/>
              <a:gd name="connsiteX0" fmla="*/ 0 w 1783550"/>
              <a:gd name="connsiteY0" fmla="*/ 0 h 1117749"/>
              <a:gd name="connsiteX1" fmla="*/ 1783550 w 1783550"/>
              <a:gd name="connsiteY1" fmla="*/ 0 h 1117749"/>
              <a:gd name="connsiteX2" fmla="*/ 1783550 w 1783550"/>
              <a:gd name="connsiteY2" fmla="*/ 1117749 h 1117749"/>
              <a:gd name="connsiteX3" fmla="*/ 908907 w 1783550"/>
              <a:gd name="connsiteY3" fmla="*/ 1117749 h 1117749"/>
              <a:gd name="connsiteX4" fmla="*/ 0 w 1783550"/>
              <a:gd name="connsiteY4" fmla="*/ 1117749 h 1117749"/>
              <a:gd name="connsiteX5" fmla="*/ 0 w 1783550"/>
              <a:gd name="connsiteY5" fmla="*/ 0 h 1117749"/>
              <a:gd name="connsiteX0" fmla="*/ 0 w 1783550"/>
              <a:gd name="connsiteY0" fmla="*/ 0 h 1329784"/>
              <a:gd name="connsiteX1" fmla="*/ 1783550 w 1783550"/>
              <a:gd name="connsiteY1" fmla="*/ 0 h 1329784"/>
              <a:gd name="connsiteX2" fmla="*/ 1783550 w 1783550"/>
              <a:gd name="connsiteY2" fmla="*/ 1117749 h 1329784"/>
              <a:gd name="connsiteX3" fmla="*/ 895655 w 1783550"/>
              <a:gd name="connsiteY3" fmla="*/ 1329784 h 1329784"/>
              <a:gd name="connsiteX4" fmla="*/ 0 w 1783550"/>
              <a:gd name="connsiteY4" fmla="*/ 1117749 h 1329784"/>
              <a:gd name="connsiteX5" fmla="*/ 0 w 1783550"/>
              <a:gd name="connsiteY5" fmla="*/ 0 h 1329784"/>
              <a:gd name="connsiteX0" fmla="*/ 0 w 1783550"/>
              <a:gd name="connsiteY0" fmla="*/ 0 h 1409297"/>
              <a:gd name="connsiteX1" fmla="*/ 1783550 w 1783550"/>
              <a:gd name="connsiteY1" fmla="*/ 0 h 1409297"/>
              <a:gd name="connsiteX2" fmla="*/ 1783550 w 1783550"/>
              <a:gd name="connsiteY2" fmla="*/ 1117749 h 1409297"/>
              <a:gd name="connsiteX3" fmla="*/ 895655 w 1783550"/>
              <a:gd name="connsiteY3" fmla="*/ 1409297 h 1409297"/>
              <a:gd name="connsiteX4" fmla="*/ 0 w 1783550"/>
              <a:gd name="connsiteY4" fmla="*/ 1117749 h 1409297"/>
              <a:gd name="connsiteX5" fmla="*/ 0 w 1783550"/>
              <a:gd name="connsiteY5" fmla="*/ 0 h 1409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83550" h="1409297">
                <a:moveTo>
                  <a:pt x="0" y="0"/>
                </a:moveTo>
                <a:lnTo>
                  <a:pt x="1783550" y="0"/>
                </a:lnTo>
                <a:lnTo>
                  <a:pt x="1783550" y="1117749"/>
                </a:lnTo>
                <a:lnTo>
                  <a:pt x="895655" y="1409297"/>
                </a:lnTo>
                <a:lnTo>
                  <a:pt x="0" y="111774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0" rIns="45720" bIns="4572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Franklin Gothic Demi Cond" panose="020B0706030402020204" pitchFamily="34" charset="0"/>
              </a:rPr>
              <a:t>Callout example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30350B-868C-F04F-9E67-0F179CC9B821}"/>
              </a:ext>
            </a:extLst>
          </p:cNvPr>
          <p:cNvSpPr/>
          <p:nvPr/>
        </p:nvSpPr>
        <p:spPr>
          <a:xfrm>
            <a:off x="4267200" y="6210300"/>
            <a:ext cx="8247636" cy="964232"/>
          </a:xfrm>
          <a:prstGeom prst="rect">
            <a:avLst/>
          </a:prstGeom>
          <a:solidFill>
            <a:srgbClr val="FE1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228600" rIns="228600" bIns="228600" rtlCol="0" anchor="ctr">
            <a:no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Right-click the chart and </a:t>
            </a:r>
            <a:br>
              <a:rPr lang="en-US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en-US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select “Edit Data in Excel” to customize the values.</a:t>
            </a:r>
            <a:endParaRPr lang="en-US" sz="1400" i="1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774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Placeholder 8"/>
          <p:cNvGraphicFramePr>
            <a:graphicFrameLocks noGrp="1"/>
          </p:cNvGraphicFramePr>
          <p:nvPr>
            <p:ph type="chart" sz="quarter" idx="29"/>
            <p:extLst>
              <p:ext uri="{D42A27DB-BD31-4B8C-83A1-F6EECF244321}">
                <p14:modId xmlns:p14="http://schemas.microsoft.com/office/powerpoint/2010/main" val="2269329599"/>
              </p:ext>
            </p:extLst>
          </p:nvPr>
        </p:nvGraphicFramePr>
        <p:xfrm>
          <a:off x="914400" y="1606526"/>
          <a:ext cx="10363200" cy="44513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Footer information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Bar chart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/>
              <a:t>Displaying data</a:t>
            </a:r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02D587-D651-2749-B9A1-1833FDCEFFBC}"/>
              </a:ext>
            </a:extLst>
          </p:cNvPr>
          <p:cNvSpPr/>
          <p:nvPr/>
        </p:nvSpPr>
        <p:spPr>
          <a:xfrm>
            <a:off x="8765181" y="1837486"/>
            <a:ext cx="1783550" cy="1117749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45720" rIns="45720" bIns="4572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Franklin Gothic Demi Cond" panose="020B0706030402020204" pitchFamily="34" charset="0"/>
              </a:rPr>
              <a:t>Callout example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317828CE-FAD0-6B4F-8CDF-5B99ADBA2168}"/>
              </a:ext>
            </a:extLst>
          </p:cNvPr>
          <p:cNvSpPr/>
          <p:nvPr/>
        </p:nvSpPr>
        <p:spPr>
          <a:xfrm>
            <a:off x="10198822" y="4129133"/>
            <a:ext cx="1783550" cy="1409297"/>
          </a:xfrm>
          <a:custGeom>
            <a:avLst/>
            <a:gdLst>
              <a:gd name="connsiteX0" fmla="*/ 0 w 1783550"/>
              <a:gd name="connsiteY0" fmla="*/ 0 h 1117749"/>
              <a:gd name="connsiteX1" fmla="*/ 1783550 w 1783550"/>
              <a:gd name="connsiteY1" fmla="*/ 0 h 1117749"/>
              <a:gd name="connsiteX2" fmla="*/ 1783550 w 1783550"/>
              <a:gd name="connsiteY2" fmla="*/ 1117749 h 1117749"/>
              <a:gd name="connsiteX3" fmla="*/ 0 w 1783550"/>
              <a:gd name="connsiteY3" fmla="*/ 1117749 h 1117749"/>
              <a:gd name="connsiteX4" fmla="*/ 0 w 1783550"/>
              <a:gd name="connsiteY4" fmla="*/ 0 h 1117749"/>
              <a:gd name="connsiteX0" fmla="*/ 0 w 1783550"/>
              <a:gd name="connsiteY0" fmla="*/ 0 h 1117749"/>
              <a:gd name="connsiteX1" fmla="*/ 1783550 w 1783550"/>
              <a:gd name="connsiteY1" fmla="*/ 0 h 1117749"/>
              <a:gd name="connsiteX2" fmla="*/ 1783550 w 1783550"/>
              <a:gd name="connsiteY2" fmla="*/ 1117749 h 1117749"/>
              <a:gd name="connsiteX3" fmla="*/ 908907 w 1783550"/>
              <a:gd name="connsiteY3" fmla="*/ 1117749 h 1117749"/>
              <a:gd name="connsiteX4" fmla="*/ 0 w 1783550"/>
              <a:gd name="connsiteY4" fmla="*/ 1117749 h 1117749"/>
              <a:gd name="connsiteX5" fmla="*/ 0 w 1783550"/>
              <a:gd name="connsiteY5" fmla="*/ 0 h 1117749"/>
              <a:gd name="connsiteX0" fmla="*/ 0 w 1783550"/>
              <a:gd name="connsiteY0" fmla="*/ 0 h 1329784"/>
              <a:gd name="connsiteX1" fmla="*/ 1783550 w 1783550"/>
              <a:gd name="connsiteY1" fmla="*/ 0 h 1329784"/>
              <a:gd name="connsiteX2" fmla="*/ 1783550 w 1783550"/>
              <a:gd name="connsiteY2" fmla="*/ 1117749 h 1329784"/>
              <a:gd name="connsiteX3" fmla="*/ 895655 w 1783550"/>
              <a:gd name="connsiteY3" fmla="*/ 1329784 h 1329784"/>
              <a:gd name="connsiteX4" fmla="*/ 0 w 1783550"/>
              <a:gd name="connsiteY4" fmla="*/ 1117749 h 1329784"/>
              <a:gd name="connsiteX5" fmla="*/ 0 w 1783550"/>
              <a:gd name="connsiteY5" fmla="*/ 0 h 1329784"/>
              <a:gd name="connsiteX0" fmla="*/ 0 w 1783550"/>
              <a:gd name="connsiteY0" fmla="*/ 0 h 1409297"/>
              <a:gd name="connsiteX1" fmla="*/ 1783550 w 1783550"/>
              <a:gd name="connsiteY1" fmla="*/ 0 h 1409297"/>
              <a:gd name="connsiteX2" fmla="*/ 1783550 w 1783550"/>
              <a:gd name="connsiteY2" fmla="*/ 1117749 h 1409297"/>
              <a:gd name="connsiteX3" fmla="*/ 895655 w 1783550"/>
              <a:gd name="connsiteY3" fmla="*/ 1409297 h 1409297"/>
              <a:gd name="connsiteX4" fmla="*/ 0 w 1783550"/>
              <a:gd name="connsiteY4" fmla="*/ 1117749 h 1409297"/>
              <a:gd name="connsiteX5" fmla="*/ 0 w 1783550"/>
              <a:gd name="connsiteY5" fmla="*/ 0 h 1409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83550" h="1409297">
                <a:moveTo>
                  <a:pt x="0" y="0"/>
                </a:moveTo>
                <a:lnTo>
                  <a:pt x="1783550" y="0"/>
                </a:lnTo>
                <a:lnTo>
                  <a:pt x="1783550" y="1117749"/>
                </a:lnTo>
                <a:lnTo>
                  <a:pt x="895655" y="1409297"/>
                </a:lnTo>
                <a:lnTo>
                  <a:pt x="0" y="111774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0" rIns="45720" bIns="4572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Franklin Gothic Demi Cond" panose="020B0706030402020204" pitchFamily="34" charset="0"/>
              </a:rPr>
              <a:t>Callout example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828E86-5FF2-D947-916E-FD06B40EBECC}"/>
              </a:ext>
            </a:extLst>
          </p:cNvPr>
          <p:cNvSpPr/>
          <p:nvPr/>
        </p:nvSpPr>
        <p:spPr>
          <a:xfrm>
            <a:off x="4267200" y="6210300"/>
            <a:ext cx="8247636" cy="964232"/>
          </a:xfrm>
          <a:prstGeom prst="rect">
            <a:avLst/>
          </a:prstGeom>
          <a:solidFill>
            <a:srgbClr val="FE1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228600" rIns="228600" bIns="228600" rtlCol="0" anchor="ctr">
            <a:no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Right-click the chart and </a:t>
            </a:r>
            <a:br>
              <a:rPr lang="en-US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en-US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select “Edit Data in Excel” to customize the values.</a:t>
            </a:r>
            <a:endParaRPr lang="en-US" sz="1400" i="1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667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Placeholder 8"/>
          <p:cNvGraphicFramePr>
            <a:graphicFrameLocks noGrp="1"/>
          </p:cNvGraphicFramePr>
          <p:nvPr>
            <p:ph type="chart" sz="quarter" idx="29"/>
            <p:extLst>
              <p:ext uri="{D42A27DB-BD31-4B8C-83A1-F6EECF244321}">
                <p14:modId xmlns:p14="http://schemas.microsoft.com/office/powerpoint/2010/main" val="3584802977"/>
              </p:ext>
            </p:extLst>
          </p:nvPr>
        </p:nvGraphicFramePr>
        <p:xfrm>
          <a:off x="914400" y="2057400"/>
          <a:ext cx="10363200" cy="4000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Footer information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 chart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/>
              <a:t>Displaying data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1CE3AF-E6F4-924A-91B5-FCE4855BFA3E}"/>
              </a:ext>
            </a:extLst>
          </p:cNvPr>
          <p:cNvSpPr/>
          <p:nvPr/>
        </p:nvSpPr>
        <p:spPr>
          <a:xfrm>
            <a:off x="9374781" y="1135916"/>
            <a:ext cx="1783550" cy="1117749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45720" rIns="45720" bIns="4572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Franklin Gothic Demi Cond" panose="020B0706030402020204" pitchFamily="34" charset="0"/>
              </a:rPr>
              <a:t>Callout example</a:t>
            </a: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8205CA26-3B5B-DE48-B69E-4798AD8A45BF}"/>
              </a:ext>
            </a:extLst>
          </p:cNvPr>
          <p:cNvSpPr/>
          <p:nvPr/>
        </p:nvSpPr>
        <p:spPr>
          <a:xfrm>
            <a:off x="10408450" y="3034955"/>
            <a:ext cx="1783550" cy="1409297"/>
          </a:xfrm>
          <a:custGeom>
            <a:avLst/>
            <a:gdLst>
              <a:gd name="connsiteX0" fmla="*/ 0 w 1783550"/>
              <a:gd name="connsiteY0" fmla="*/ 0 h 1117749"/>
              <a:gd name="connsiteX1" fmla="*/ 1783550 w 1783550"/>
              <a:gd name="connsiteY1" fmla="*/ 0 h 1117749"/>
              <a:gd name="connsiteX2" fmla="*/ 1783550 w 1783550"/>
              <a:gd name="connsiteY2" fmla="*/ 1117749 h 1117749"/>
              <a:gd name="connsiteX3" fmla="*/ 0 w 1783550"/>
              <a:gd name="connsiteY3" fmla="*/ 1117749 h 1117749"/>
              <a:gd name="connsiteX4" fmla="*/ 0 w 1783550"/>
              <a:gd name="connsiteY4" fmla="*/ 0 h 1117749"/>
              <a:gd name="connsiteX0" fmla="*/ 0 w 1783550"/>
              <a:gd name="connsiteY0" fmla="*/ 0 h 1117749"/>
              <a:gd name="connsiteX1" fmla="*/ 1783550 w 1783550"/>
              <a:gd name="connsiteY1" fmla="*/ 0 h 1117749"/>
              <a:gd name="connsiteX2" fmla="*/ 1783550 w 1783550"/>
              <a:gd name="connsiteY2" fmla="*/ 1117749 h 1117749"/>
              <a:gd name="connsiteX3" fmla="*/ 908907 w 1783550"/>
              <a:gd name="connsiteY3" fmla="*/ 1117749 h 1117749"/>
              <a:gd name="connsiteX4" fmla="*/ 0 w 1783550"/>
              <a:gd name="connsiteY4" fmla="*/ 1117749 h 1117749"/>
              <a:gd name="connsiteX5" fmla="*/ 0 w 1783550"/>
              <a:gd name="connsiteY5" fmla="*/ 0 h 1117749"/>
              <a:gd name="connsiteX0" fmla="*/ 0 w 1783550"/>
              <a:gd name="connsiteY0" fmla="*/ 0 h 1329784"/>
              <a:gd name="connsiteX1" fmla="*/ 1783550 w 1783550"/>
              <a:gd name="connsiteY1" fmla="*/ 0 h 1329784"/>
              <a:gd name="connsiteX2" fmla="*/ 1783550 w 1783550"/>
              <a:gd name="connsiteY2" fmla="*/ 1117749 h 1329784"/>
              <a:gd name="connsiteX3" fmla="*/ 895655 w 1783550"/>
              <a:gd name="connsiteY3" fmla="*/ 1329784 h 1329784"/>
              <a:gd name="connsiteX4" fmla="*/ 0 w 1783550"/>
              <a:gd name="connsiteY4" fmla="*/ 1117749 h 1329784"/>
              <a:gd name="connsiteX5" fmla="*/ 0 w 1783550"/>
              <a:gd name="connsiteY5" fmla="*/ 0 h 1329784"/>
              <a:gd name="connsiteX0" fmla="*/ 0 w 1783550"/>
              <a:gd name="connsiteY0" fmla="*/ 0 h 1409297"/>
              <a:gd name="connsiteX1" fmla="*/ 1783550 w 1783550"/>
              <a:gd name="connsiteY1" fmla="*/ 0 h 1409297"/>
              <a:gd name="connsiteX2" fmla="*/ 1783550 w 1783550"/>
              <a:gd name="connsiteY2" fmla="*/ 1117749 h 1409297"/>
              <a:gd name="connsiteX3" fmla="*/ 895655 w 1783550"/>
              <a:gd name="connsiteY3" fmla="*/ 1409297 h 1409297"/>
              <a:gd name="connsiteX4" fmla="*/ 0 w 1783550"/>
              <a:gd name="connsiteY4" fmla="*/ 1117749 h 1409297"/>
              <a:gd name="connsiteX5" fmla="*/ 0 w 1783550"/>
              <a:gd name="connsiteY5" fmla="*/ 0 h 1409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83550" h="1409297">
                <a:moveTo>
                  <a:pt x="0" y="0"/>
                </a:moveTo>
                <a:lnTo>
                  <a:pt x="1783550" y="0"/>
                </a:lnTo>
                <a:lnTo>
                  <a:pt x="1783550" y="1117749"/>
                </a:lnTo>
                <a:lnTo>
                  <a:pt x="895655" y="1409297"/>
                </a:lnTo>
                <a:lnTo>
                  <a:pt x="0" y="111774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0" rIns="45720" bIns="4572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Franklin Gothic Demi Cond" panose="020B0706030402020204" pitchFamily="34" charset="0"/>
              </a:rPr>
              <a:t>Callout example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836677-4525-FB4A-84FE-25E5333E3350}"/>
              </a:ext>
            </a:extLst>
          </p:cNvPr>
          <p:cNvSpPr/>
          <p:nvPr/>
        </p:nvSpPr>
        <p:spPr>
          <a:xfrm>
            <a:off x="4267200" y="6210300"/>
            <a:ext cx="8247636" cy="964232"/>
          </a:xfrm>
          <a:prstGeom prst="rect">
            <a:avLst/>
          </a:prstGeom>
          <a:solidFill>
            <a:srgbClr val="FE1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228600" rIns="228600" bIns="228600" rtlCol="0" anchor="ctr">
            <a:no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Right-click the chart and </a:t>
            </a:r>
            <a:br>
              <a:rPr lang="en-US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en-US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select “Edit Data in Excel” to customize the values.</a:t>
            </a:r>
            <a:endParaRPr lang="en-US" sz="1400" i="1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98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Placeholder 8"/>
          <p:cNvGraphicFramePr>
            <a:graphicFrameLocks noGrp="1"/>
          </p:cNvGraphicFramePr>
          <p:nvPr>
            <p:ph type="chart" sz="quarter" idx="29"/>
            <p:extLst>
              <p:ext uri="{D42A27DB-BD31-4B8C-83A1-F6EECF244321}">
                <p14:modId xmlns:p14="http://schemas.microsoft.com/office/powerpoint/2010/main" val="1955174886"/>
              </p:ext>
            </p:extLst>
          </p:nvPr>
        </p:nvGraphicFramePr>
        <p:xfrm>
          <a:off x="914400" y="1554480"/>
          <a:ext cx="10363200" cy="45034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Footer information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Pie chart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/>
              <a:t>Displaying data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CF21F1-5FBF-A745-A7D0-EBFF4285C47A}"/>
              </a:ext>
            </a:extLst>
          </p:cNvPr>
          <p:cNvSpPr/>
          <p:nvPr/>
        </p:nvSpPr>
        <p:spPr>
          <a:xfrm>
            <a:off x="8765181" y="1837486"/>
            <a:ext cx="1783550" cy="1117749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45720" rIns="45720" bIns="4572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Franklin Gothic Demi Cond" panose="020B0706030402020204" pitchFamily="34" charset="0"/>
              </a:rPr>
              <a:t>Callout example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7EEEC4D8-E8ED-6D47-A1F0-1BC3EDE152EA}"/>
              </a:ext>
            </a:extLst>
          </p:cNvPr>
          <p:cNvSpPr/>
          <p:nvPr/>
        </p:nvSpPr>
        <p:spPr>
          <a:xfrm>
            <a:off x="9154926" y="3440243"/>
            <a:ext cx="1783550" cy="1409297"/>
          </a:xfrm>
          <a:custGeom>
            <a:avLst/>
            <a:gdLst>
              <a:gd name="connsiteX0" fmla="*/ 0 w 1783550"/>
              <a:gd name="connsiteY0" fmla="*/ 0 h 1117749"/>
              <a:gd name="connsiteX1" fmla="*/ 1783550 w 1783550"/>
              <a:gd name="connsiteY1" fmla="*/ 0 h 1117749"/>
              <a:gd name="connsiteX2" fmla="*/ 1783550 w 1783550"/>
              <a:gd name="connsiteY2" fmla="*/ 1117749 h 1117749"/>
              <a:gd name="connsiteX3" fmla="*/ 0 w 1783550"/>
              <a:gd name="connsiteY3" fmla="*/ 1117749 h 1117749"/>
              <a:gd name="connsiteX4" fmla="*/ 0 w 1783550"/>
              <a:gd name="connsiteY4" fmla="*/ 0 h 1117749"/>
              <a:gd name="connsiteX0" fmla="*/ 0 w 1783550"/>
              <a:gd name="connsiteY0" fmla="*/ 0 h 1117749"/>
              <a:gd name="connsiteX1" fmla="*/ 1783550 w 1783550"/>
              <a:gd name="connsiteY1" fmla="*/ 0 h 1117749"/>
              <a:gd name="connsiteX2" fmla="*/ 1783550 w 1783550"/>
              <a:gd name="connsiteY2" fmla="*/ 1117749 h 1117749"/>
              <a:gd name="connsiteX3" fmla="*/ 908907 w 1783550"/>
              <a:gd name="connsiteY3" fmla="*/ 1117749 h 1117749"/>
              <a:gd name="connsiteX4" fmla="*/ 0 w 1783550"/>
              <a:gd name="connsiteY4" fmla="*/ 1117749 h 1117749"/>
              <a:gd name="connsiteX5" fmla="*/ 0 w 1783550"/>
              <a:gd name="connsiteY5" fmla="*/ 0 h 1117749"/>
              <a:gd name="connsiteX0" fmla="*/ 0 w 1783550"/>
              <a:gd name="connsiteY0" fmla="*/ 0 h 1329784"/>
              <a:gd name="connsiteX1" fmla="*/ 1783550 w 1783550"/>
              <a:gd name="connsiteY1" fmla="*/ 0 h 1329784"/>
              <a:gd name="connsiteX2" fmla="*/ 1783550 w 1783550"/>
              <a:gd name="connsiteY2" fmla="*/ 1117749 h 1329784"/>
              <a:gd name="connsiteX3" fmla="*/ 895655 w 1783550"/>
              <a:gd name="connsiteY3" fmla="*/ 1329784 h 1329784"/>
              <a:gd name="connsiteX4" fmla="*/ 0 w 1783550"/>
              <a:gd name="connsiteY4" fmla="*/ 1117749 h 1329784"/>
              <a:gd name="connsiteX5" fmla="*/ 0 w 1783550"/>
              <a:gd name="connsiteY5" fmla="*/ 0 h 1329784"/>
              <a:gd name="connsiteX0" fmla="*/ 0 w 1783550"/>
              <a:gd name="connsiteY0" fmla="*/ 0 h 1409297"/>
              <a:gd name="connsiteX1" fmla="*/ 1783550 w 1783550"/>
              <a:gd name="connsiteY1" fmla="*/ 0 h 1409297"/>
              <a:gd name="connsiteX2" fmla="*/ 1783550 w 1783550"/>
              <a:gd name="connsiteY2" fmla="*/ 1117749 h 1409297"/>
              <a:gd name="connsiteX3" fmla="*/ 895655 w 1783550"/>
              <a:gd name="connsiteY3" fmla="*/ 1409297 h 1409297"/>
              <a:gd name="connsiteX4" fmla="*/ 0 w 1783550"/>
              <a:gd name="connsiteY4" fmla="*/ 1117749 h 1409297"/>
              <a:gd name="connsiteX5" fmla="*/ 0 w 1783550"/>
              <a:gd name="connsiteY5" fmla="*/ 0 h 1409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83550" h="1409297">
                <a:moveTo>
                  <a:pt x="0" y="0"/>
                </a:moveTo>
                <a:lnTo>
                  <a:pt x="1783550" y="0"/>
                </a:lnTo>
                <a:lnTo>
                  <a:pt x="1783550" y="1117749"/>
                </a:lnTo>
                <a:lnTo>
                  <a:pt x="895655" y="1409297"/>
                </a:lnTo>
                <a:lnTo>
                  <a:pt x="0" y="111774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0" rIns="45720" bIns="4572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Franklin Gothic Demi Cond" panose="020B0706030402020204" pitchFamily="34" charset="0"/>
              </a:rPr>
              <a:t>Callout example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9150AA-CBFB-8549-A20D-15C00E5DF03B}"/>
              </a:ext>
            </a:extLst>
          </p:cNvPr>
          <p:cNvSpPr/>
          <p:nvPr/>
        </p:nvSpPr>
        <p:spPr>
          <a:xfrm>
            <a:off x="4267200" y="6210300"/>
            <a:ext cx="8247636" cy="964232"/>
          </a:xfrm>
          <a:prstGeom prst="rect">
            <a:avLst/>
          </a:prstGeom>
          <a:solidFill>
            <a:srgbClr val="FE1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228600" rIns="228600" bIns="228600" rtlCol="0" anchor="ctr">
            <a:no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Right-click the chart and </a:t>
            </a:r>
            <a:br>
              <a:rPr lang="en-US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en-US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select “Edit Data in Excel” to customize the values.</a:t>
            </a:r>
            <a:endParaRPr lang="en-US" sz="1400" i="1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324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A6B07878-167D-8948-91C8-6A9466565FC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alphaModFix amt="24000"/>
            <a:duotone>
              <a:prstClr val="black"/>
              <a:srgbClr val="C95C3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r="18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99673" y="1905001"/>
            <a:ext cx="10375675" cy="2225262"/>
          </a:xfrm>
        </p:spPr>
        <p:txBody>
          <a:bodyPr/>
          <a:lstStyle/>
          <a:p>
            <a:r>
              <a:rPr lang="en-US" dirty="0"/>
              <a:t>“We are incredible at remembering pictures. Hear a piece of information, and three days later you’ll remember </a:t>
            </a:r>
            <a:r>
              <a:rPr lang="en-US" b="1" dirty="0"/>
              <a:t>10 percent</a:t>
            </a:r>
            <a:r>
              <a:rPr lang="en-US" dirty="0"/>
              <a:t> of it. Add a picture and you’ll remember </a:t>
            </a:r>
            <a:r>
              <a:rPr lang="en-US" b="1" dirty="0"/>
              <a:t>65 percent</a:t>
            </a:r>
            <a:r>
              <a:rPr lang="en-US" dirty="0"/>
              <a:t>.”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899605" y="4620890"/>
            <a:ext cx="2351595" cy="1415772"/>
          </a:xfrm>
        </p:spPr>
        <p:txBody>
          <a:bodyPr/>
          <a:lstStyle/>
          <a:p>
            <a:r>
              <a:rPr lang="en-US" sz="3200" dirty="0"/>
              <a:t>John Medina</a:t>
            </a:r>
          </a:p>
          <a:p>
            <a:pPr lvl="1"/>
            <a:r>
              <a:rPr lang="en-US" sz="2000" dirty="0"/>
              <a:t>Author of </a:t>
            </a:r>
            <a:r>
              <a:rPr lang="en-US" sz="2000" i="1" dirty="0"/>
              <a:t>Brain Rules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61082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">
            <a:extLst>
              <a:ext uri="{FF2B5EF4-FFF2-40B4-BE49-F238E27FC236}">
                <a16:creationId xmlns:a16="http://schemas.microsoft.com/office/drawing/2014/main" id="{B9676701-DF58-0249-A838-E81820547E2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4000"/>
            <a:duotone>
              <a:prstClr val="black"/>
              <a:srgbClr val="C95C3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r="18"/>
          <a:stretch>
            <a:fillRect/>
          </a:stretch>
        </p:blipFill>
        <p:spPr>
          <a:xfrm>
            <a:off x="-3544" y="0"/>
            <a:ext cx="12192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99673" y="1127050"/>
            <a:ext cx="5192783" cy="3555295"/>
          </a:xfrm>
        </p:spPr>
        <p:txBody>
          <a:bodyPr/>
          <a:lstStyle/>
          <a:p>
            <a:r>
              <a:rPr lang="en-US" sz="3400" dirty="0"/>
              <a:t>“We are incredible at remembering pictures. </a:t>
            </a:r>
            <a:br>
              <a:rPr lang="en-US" sz="3400" dirty="0"/>
            </a:br>
            <a:r>
              <a:rPr lang="en-US" sz="3400" dirty="0"/>
              <a:t>Hear a piece of information, and three days later you’ll remember </a:t>
            </a:r>
            <a:r>
              <a:rPr lang="en-US" sz="3400" b="1" dirty="0"/>
              <a:t>10 percent</a:t>
            </a:r>
            <a:r>
              <a:rPr lang="en-US" sz="3400" dirty="0"/>
              <a:t> of it. Add a picture and you’ll remember </a:t>
            </a:r>
            <a:r>
              <a:rPr lang="en-US" sz="3400" b="1" dirty="0"/>
              <a:t>65 percent</a:t>
            </a:r>
            <a:r>
              <a:rPr lang="en-US" sz="3400" dirty="0"/>
              <a:t>.”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3200" dirty="0"/>
              <a:t>John Medina</a:t>
            </a:r>
          </a:p>
          <a:p>
            <a:pPr lvl="1"/>
            <a:r>
              <a:rPr lang="en-US" sz="2000" dirty="0"/>
              <a:t>Author of </a:t>
            </a:r>
            <a:r>
              <a:rPr lang="en-US" sz="2000" i="1" dirty="0"/>
              <a:t>Brain Rules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40225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Quote slide style </a:t>
            </a:r>
            <a:r>
              <a:rPr lang="en-US" b="1" dirty="0">
                <a:solidFill>
                  <a:srgbClr val="C95C3A"/>
                </a:solidFill>
              </a:rPr>
              <a:t>example layout. </a:t>
            </a:r>
            <a:r>
              <a:rPr lang="en-US" dirty="0"/>
              <a:t>Text should be sentence case.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800" dirty="0"/>
              <a:t>First, Last Name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Company name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Title comes here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81508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216F98B-D60D-A14F-8317-B0AA22D32203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0" t="16362" r="15906" b="9598"/>
          <a:stretch/>
        </p:blipFill>
        <p:spPr>
          <a:xfrm>
            <a:off x="914400" y="2514589"/>
            <a:ext cx="3048000" cy="2743222"/>
          </a:xfrm>
        </p:spPr>
      </p:pic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5F182A2B-F072-604B-BD81-ED4AE8E6DA17}"/>
              </a:ext>
            </a:extLst>
          </p:cNvPr>
          <p:cNvGraphicFramePr>
            <a:graphicFrameLocks noGrp="1"/>
          </p:cNvGraphicFramePr>
          <p:nvPr>
            <p:ph sz="quarter" idx="16"/>
            <p:extLst>
              <p:ext uri="{D42A27DB-BD31-4B8C-83A1-F6EECF244321}">
                <p14:modId xmlns:p14="http://schemas.microsoft.com/office/powerpoint/2010/main" val="1332338288"/>
              </p:ext>
            </p:extLst>
          </p:nvPr>
        </p:nvGraphicFramePr>
        <p:xfrm>
          <a:off x="4212236" y="2160719"/>
          <a:ext cx="3822492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12324C1-EBCD-564B-B8A6-6DC278C604D0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4" r="15061"/>
          <a:stretch/>
        </p:blipFill>
        <p:spPr>
          <a:xfrm>
            <a:off x="8229600" y="2514617"/>
            <a:ext cx="3048000" cy="274316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AC6E03-106A-8442-999F-C54D5A97F4D1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Footer information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85D4A2-423E-B846-8F8D-B51E1CAFC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UT Dallas Enrollment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DF2DF53-EC3C-8649-BDF6-8AE032A4AB5F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8A0C90-FFA7-D840-A8EE-6BDC0597D340}"/>
              </a:ext>
            </a:extLst>
          </p:cNvPr>
          <p:cNvSpPr/>
          <p:nvPr/>
        </p:nvSpPr>
        <p:spPr>
          <a:xfrm>
            <a:off x="1383720" y="3124043"/>
            <a:ext cx="2101602" cy="157654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45720" rIns="45720" bIns="4572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Franklin Gothic Demi Cond" panose="020B0706030402020204" pitchFamily="34" charset="0"/>
              </a:rPr>
              <a:t>Our student body has </a:t>
            </a:r>
            <a:br>
              <a:rPr lang="en-US" sz="1400" dirty="0">
                <a:solidFill>
                  <a:schemeClr val="accent1"/>
                </a:solidFill>
                <a:latin typeface="Franklin Gothic Demi Cond" panose="020B0706030402020204" pitchFamily="34" charset="0"/>
              </a:rPr>
            </a:br>
            <a:r>
              <a:rPr lang="en-US" sz="1400" dirty="0">
                <a:solidFill>
                  <a:schemeClr val="accent1"/>
                </a:solidFill>
                <a:latin typeface="Franklin Gothic Demi Cond" panose="020B0706030402020204" pitchFamily="34" charset="0"/>
              </a:rPr>
              <a:t>seen a 163% increase </a:t>
            </a:r>
            <a:br>
              <a:rPr lang="en-US" sz="1400" dirty="0">
                <a:solidFill>
                  <a:schemeClr val="accent1"/>
                </a:solidFill>
                <a:latin typeface="Franklin Gothic Demi Cond" panose="020B0706030402020204" pitchFamily="34" charset="0"/>
              </a:rPr>
            </a:br>
            <a:r>
              <a:rPr lang="en-US" sz="1400" dirty="0">
                <a:solidFill>
                  <a:schemeClr val="accent1"/>
                </a:solidFill>
                <a:latin typeface="Franklin Gothic Demi Cond" panose="020B0706030402020204" pitchFamily="34" charset="0"/>
              </a:rPr>
              <a:t>in 9 years.</a:t>
            </a:r>
          </a:p>
        </p:txBody>
      </p:sp>
    </p:spTree>
    <p:extLst>
      <p:ext uri="{BB962C8B-B14F-4D97-AF65-F5344CB8AC3E}">
        <p14:creationId xmlns:p14="http://schemas.microsoft.com/office/powerpoint/2010/main" val="1386302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5D4A2-423E-B846-8F8D-B51E1CAFC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UT Dallas Enrollment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216F98B-D60D-A14F-8317-B0AA22D32203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83"/>
          <a:stretch/>
        </p:blipFill>
        <p:spPr>
          <a:xfrm>
            <a:off x="947821" y="2082800"/>
            <a:ext cx="6638757" cy="3621088"/>
          </a:xfrm>
        </p:spPr>
      </p:pic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5F182A2B-F072-604B-BD81-ED4AE8E6DA17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229146953"/>
              </p:ext>
            </p:extLst>
          </p:nvPr>
        </p:nvGraphicFramePr>
        <p:xfrm>
          <a:off x="7771836" y="2093913"/>
          <a:ext cx="4157274" cy="3621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764A58-6739-F749-8801-DB41FD07294B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/>
              <a:t>Upward Trajectory: example slide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AC6E03-106A-8442-999F-C54D5A97F4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Footer information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AC6C4B-87DA-8140-833C-21C1483B8790}"/>
              </a:ext>
            </a:extLst>
          </p:cNvPr>
          <p:cNvSpPr/>
          <p:nvPr/>
        </p:nvSpPr>
        <p:spPr>
          <a:xfrm>
            <a:off x="4572000" y="4886961"/>
            <a:ext cx="3048000" cy="82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8600" tIns="228600" rIns="228600" bIns="228600" rtlCol="0" anchor="ctr">
            <a:no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Franklin Gothic Demi Cond" panose="020B0706030402020204" pitchFamily="34" charset="0"/>
              </a:rPr>
              <a:t>Our student body has seen a 163% increase in 9 years</a:t>
            </a:r>
          </a:p>
        </p:txBody>
      </p:sp>
    </p:spTree>
    <p:extLst>
      <p:ext uri="{BB962C8B-B14F-4D97-AF65-F5344CB8AC3E}">
        <p14:creationId xmlns:p14="http://schemas.microsoft.com/office/powerpoint/2010/main" val="4196978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D&amp;D Optimal Combat Encounter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3000" dirty="0"/>
              <a:t>Alyssa Vellucci, Jonas Wagner</a:t>
            </a:r>
          </a:p>
          <a:p>
            <a:pPr lvl="1"/>
            <a:r>
              <a:rPr lang="en-US" sz="2500" dirty="0"/>
              <a:t>MECH 6326: Optimal Control &amp; Dynamic Programming</a:t>
            </a:r>
          </a:p>
          <a:p>
            <a:pPr lvl="1"/>
            <a:r>
              <a:rPr lang="en-US" sz="2500" dirty="0"/>
              <a:t>Spring 2023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3EF3AA-C5AC-9E4F-87B2-F0A90D2DA9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641" y="670560"/>
            <a:ext cx="5500718" cy="95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56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4"/>
          </p:nvPr>
        </p:nvSpPr>
        <p:spPr>
          <a:xfrm>
            <a:off x="914400" y="6544368"/>
            <a:ext cx="6705600" cy="167931"/>
          </a:xfrm>
          <a:ln>
            <a:noFill/>
          </a:ln>
        </p:spPr>
        <p:txBody>
          <a:bodyPr anchor="ctr"/>
          <a:lstStyle/>
          <a:p>
            <a:r>
              <a:rPr lang="en-US" dirty="0"/>
              <a:t>Footer information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4400" y="923084"/>
            <a:ext cx="10363200" cy="914402"/>
          </a:xfrm>
          <a:ln>
            <a:noFill/>
          </a:ln>
        </p:spPr>
        <p:txBody>
          <a:bodyPr/>
          <a:lstStyle/>
          <a:p>
            <a:r>
              <a:rPr lang="en-US" dirty="0"/>
              <a:t>Callout style examples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BE3E03-461F-D146-8EA1-3939FD93EDF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86447" y="2272435"/>
            <a:ext cx="1089465" cy="677108"/>
          </a:xfrm>
          <a:prstGeom prst="rect">
            <a:avLst/>
          </a:prstGeom>
          <a:solidFill>
            <a:srgbClr val="305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228600" rIns="228600" bIns="228600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Text Here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562993" y="2272435"/>
            <a:ext cx="1089465" cy="6771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228600" rIns="228600" bIns="228600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Text Here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539540" y="2272435"/>
            <a:ext cx="1089465" cy="677108"/>
          </a:xfrm>
          <a:prstGeom prst="rect">
            <a:avLst/>
          </a:prstGeom>
          <a:solidFill>
            <a:srgbClr val="78C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228600" rIns="228600" bIns="228600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Franklin Gothic Demi Cond" panose="020B0706030402020204" pitchFamily="34" charset="0"/>
              </a:rPr>
              <a:t>Text Here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516087" y="2272435"/>
            <a:ext cx="1089465" cy="67710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228600" rIns="228600" bIns="228600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Franklin Gothic Demi Cond" panose="020B0706030402020204" pitchFamily="34" charset="0"/>
              </a:rPr>
              <a:t>Text Here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5A3F55D-3AE4-DD44-8549-6ACEE8C822E5}"/>
              </a:ext>
            </a:extLst>
          </p:cNvPr>
          <p:cNvSpPr/>
          <p:nvPr/>
        </p:nvSpPr>
        <p:spPr>
          <a:xfrm>
            <a:off x="2586447" y="3369715"/>
            <a:ext cx="1089465" cy="1000665"/>
          </a:xfrm>
          <a:custGeom>
            <a:avLst/>
            <a:gdLst>
              <a:gd name="connsiteX0" fmla="*/ 0 w 1089465"/>
              <a:gd name="connsiteY0" fmla="*/ 0 h 677108"/>
              <a:gd name="connsiteX1" fmla="*/ 1089465 w 1089465"/>
              <a:gd name="connsiteY1" fmla="*/ 0 h 677108"/>
              <a:gd name="connsiteX2" fmla="*/ 1089465 w 1089465"/>
              <a:gd name="connsiteY2" fmla="*/ 677108 h 677108"/>
              <a:gd name="connsiteX3" fmla="*/ 0 w 1089465"/>
              <a:gd name="connsiteY3" fmla="*/ 677108 h 677108"/>
              <a:gd name="connsiteX4" fmla="*/ 0 w 1089465"/>
              <a:gd name="connsiteY4" fmla="*/ 0 h 677108"/>
              <a:gd name="connsiteX0" fmla="*/ 0 w 1089465"/>
              <a:gd name="connsiteY0" fmla="*/ 0 h 690221"/>
              <a:gd name="connsiteX1" fmla="*/ 1089465 w 1089465"/>
              <a:gd name="connsiteY1" fmla="*/ 0 h 690221"/>
              <a:gd name="connsiteX2" fmla="*/ 1089465 w 1089465"/>
              <a:gd name="connsiteY2" fmla="*/ 677108 h 690221"/>
              <a:gd name="connsiteX3" fmla="*/ 461553 w 1089465"/>
              <a:gd name="connsiteY3" fmla="*/ 690221 h 690221"/>
              <a:gd name="connsiteX4" fmla="*/ 0 w 1089465"/>
              <a:gd name="connsiteY4" fmla="*/ 677108 h 690221"/>
              <a:gd name="connsiteX5" fmla="*/ 0 w 1089465"/>
              <a:gd name="connsiteY5" fmla="*/ 0 h 690221"/>
              <a:gd name="connsiteX0" fmla="*/ 0 w 1089465"/>
              <a:gd name="connsiteY0" fmla="*/ 0 h 995021"/>
              <a:gd name="connsiteX1" fmla="*/ 1089465 w 1089465"/>
              <a:gd name="connsiteY1" fmla="*/ 0 h 995021"/>
              <a:gd name="connsiteX2" fmla="*/ 1089465 w 1089465"/>
              <a:gd name="connsiteY2" fmla="*/ 677108 h 995021"/>
              <a:gd name="connsiteX3" fmla="*/ 534705 w 1089465"/>
              <a:gd name="connsiteY3" fmla="*/ 995021 h 995021"/>
              <a:gd name="connsiteX4" fmla="*/ 0 w 1089465"/>
              <a:gd name="connsiteY4" fmla="*/ 677108 h 995021"/>
              <a:gd name="connsiteX5" fmla="*/ 0 w 1089465"/>
              <a:gd name="connsiteY5" fmla="*/ 0 h 995021"/>
              <a:gd name="connsiteX0" fmla="*/ 0 w 1089465"/>
              <a:gd name="connsiteY0" fmla="*/ 0 h 1000665"/>
              <a:gd name="connsiteX1" fmla="*/ 1089465 w 1089465"/>
              <a:gd name="connsiteY1" fmla="*/ 0 h 1000665"/>
              <a:gd name="connsiteX2" fmla="*/ 1089465 w 1089465"/>
              <a:gd name="connsiteY2" fmla="*/ 677108 h 1000665"/>
              <a:gd name="connsiteX3" fmla="*/ 551639 w 1089465"/>
              <a:gd name="connsiteY3" fmla="*/ 1000665 h 1000665"/>
              <a:gd name="connsiteX4" fmla="*/ 0 w 1089465"/>
              <a:gd name="connsiteY4" fmla="*/ 677108 h 1000665"/>
              <a:gd name="connsiteX5" fmla="*/ 0 w 1089465"/>
              <a:gd name="connsiteY5" fmla="*/ 0 h 100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9465" h="1000665">
                <a:moveTo>
                  <a:pt x="0" y="0"/>
                </a:moveTo>
                <a:lnTo>
                  <a:pt x="1089465" y="0"/>
                </a:lnTo>
                <a:lnTo>
                  <a:pt x="1089465" y="677108"/>
                </a:lnTo>
                <a:lnTo>
                  <a:pt x="551639" y="1000665"/>
                </a:lnTo>
                <a:lnTo>
                  <a:pt x="0" y="677108"/>
                </a:lnTo>
                <a:lnTo>
                  <a:pt x="0" y="0"/>
                </a:lnTo>
                <a:close/>
              </a:path>
            </a:pathLst>
          </a:custGeom>
          <a:solidFill>
            <a:srgbClr val="305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0" rIns="228600" bIns="22860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Text Here</a:t>
            </a:r>
          </a:p>
        </p:txBody>
      </p:sp>
      <p:sp>
        <p:nvSpPr>
          <p:cNvPr id="32" name="Rectangle 30">
            <a:extLst>
              <a:ext uri="{FF2B5EF4-FFF2-40B4-BE49-F238E27FC236}">
                <a16:creationId xmlns:a16="http://schemas.microsoft.com/office/drawing/2014/main" id="{EDC03385-ED74-7442-A79B-CAF17BD92B12}"/>
              </a:ext>
            </a:extLst>
          </p:cNvPr>
          <p:cNvSpPr/>
          <p:nvPr/>
        </p:nvSpPr>
        <p:spPr>
          <a:xfrm>
            <a:off x="4562994" y="3369715"/>
            <a:ext cx="1089465" cy="1000665"/>
          </a:xfrm>
          <a:custGeom>
            <a:avLst/>
            <a:gdLst>
              <a:gd name="connsiteX0" fmla="*/ 0 w 1089465"/>
              <a:gd name="connsiteY0" fmla="*/ 0 h 677108"/>
              <a:gd name="connsiteX1" fmla="*/ 1089465 w 1089465"/>
              <a:gd name="connsiteY1" fmla="*/ 0 h 677108"/>
              <a:gd name="connsiteX2" fmla="*/ 1089465 w 1089465"/>
              <a:gd name="connsiteY2" fmla="*/ 677108 h 677108"/>
              <a:gd name="connsiteX3" fmla="*/ 0 w 1089465"/>
              <a:gd name="connsiteY3" fmla="*/ 677108 h 677108"/>
              <a:gd name="connsiteX4" fmla="*/ 0 w 1089465"/>
              <a:gd name="connsiteY4" fmla="*/ 0 h 677108"/>
              <a:gd name="connsiteX0" fmla="*/ 0 w 1089465"/>
              <a:gd name="connsiteY0" fmla="*/ 0 h 690221"/>
              <a:gd name="connsiteX1" fmla="*/ 1089465 w 1089465"/>
              <a:gd name="connsiteY1" fmla="*/ 0 h 690221"/>
              <a:gd name="connsiteX2" fmla="*/ 1089465 w 1089465"/>
              <a:gd name="connsiteY2" fmla="*/ 677108 h 690221"/>
              <a:gd name="connsiteX3" fmla="*/ 461553 w 1089465"/>
              <a:gd name="connsiteY3" fmla="*/ 690221 h 690221"/>
              <a:gd name="connsiteX4" fmla="*/ 0 w 1089465"/>
              <a:gd name="connsiteY4" fmla="*/ 677108 h 690221"/>
              <a:gd name="connsiteX5" fmla="*/ 0 w 1089465"/>
              <a:gd name="connsiteY5" fmla="*/ 0 h 690221"/>
              <a:gd name="connsiteX0" fmla="*/ 0 w 1089465"/>
              <a:gd name="connsiteY0" fmla="*/ 0 h 995021"/>
              <a:gd name="connsiteX1" fmla="*/ 1089465 w 1089465"/>
              <a:gd name="connsiteY1" fmla="*/ 0 h 995021"/>
              <a:gd name="connsiteX2" fmla="*/ 1089465 w 1089465"/>
              <a:gd name="connsiteY2" fmla="*/ 677108 h 995021"/>
              <a:gd name="connsiteX3" fmla="*/ 534705 w 1089465"/>
              <a:gd name="connsiteY3" fmla="*/ 995021 h 995021"/>
              <a:gd name="connsiteX4" fmla="*/ 0 w 1089465"/>
              <a:gd name="connsiteY4" fmla="*/ 677108 h 995021"/>
              <a:gd name="connsiteX5" fmla="*/ 0 w 1089465"/>
              <a:gd name="connsiteY5" fmla="*/ 0 h 995021"/>
              <a:gd name="connsiteX0" fmla="*/ 0 w 1089465"/>
              <a:gd name="connsiteY0" fmla="*/ 0 h 1000665"/>
              <a:gd name="connsiteX1" fmla="*/ 1089465 w 1089465"/>
              <a:gd name="connsiteY1" fmla="*/ 0 h 1000665"/>
              <a:gd name="connsiteX2" fmla="*/ 1089465 w 1089465"/>
              <a:gd name="connsiteY2" fmla="*/ 677108 h 1000665"/>
              <a:gd name="connsiteX3" fmla="*/ 551639 w 1089465"/>
              <a:gd name="connsiteY3" fmla="*/ 1000665 h 1000665"/>
              <a:gd name="connsiteX4" fmla="*/ 0 w 1089465"/>
              <a:gd name="connsiteY4" fmla="*/ 677108 h 1000665"/>
              <a:gd name="connsiteX5" fmla="*/ 0 w 1089465"/>
              <a:gd name="connsiteY5" fmla="*/ 0 h 100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9465" h="1000665">
                <a:moveTo>
                  <a:pt x="0" y="0"/>
                </a:moveTo>
                <a:lnTo>
                  <a:pt x="1089465" y="0"/>
                </a:lnTo>
                <a:lnTo>
                  <a:pt x="1089465" y="677108"/>
                </a:lnTo>
                <a:lnTo>
                  <a:pt x="551639" y="1000665"/>
                </a:lnTo>
                <a:lnTo>
                  <a:pt x="0" y="677108"/>
                </a:lnTo>
                <a:lnTo>
                  <a:pt x="0" y="0"/>
                </a:lnTo>
                <a:close/>
              </a:path>
            </a:pathLst>
          </a:custGeom>
          <a:solidFill>
            <a:srgbClr val="E57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0" rIns="228600" bIns="22860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Text Here</a:t>
            </a:r>
          </a:p>
        </p:txBody>
      </p:sp>
      <p:sp>
        <p:nvSpPr>
          <p:cNvPr id="33" name="Rectangle 30">
            <a:extLst>
              <a:ext uri="{FF2B5EF4-FFF2-40B4-BE49-F238E27FC236}">
                <a16:creationId xmlns:a16="http://schemas.microsoft.com/office/drawing/2014/main" id="{5AC7508D-49C7-CE48-827A-997DC030CE44}"/>
              </a:ext>
            </a:extLst>
          </p:cNvPr>
          <p:cNvSpPr/>
          <p:nvPr/>
        </p:nvSpPr>
        <p:spPr>
          <a:xfrm>
            <a:off x="6539541" y="3369715"/>
            <a:ext cx="1089465" cy="1000665"/>
          </a:xfrm>
          <a:custGeom>
            <a:avLst/>
            <a:gdLst>
              <a:gd name="connsiteX0" fmla="*/ 0 w 1089465"/>
              <a:gd name="connsiteY0" fmla="*/ 0 h 677108"/>
              <a:gd name="connsiteX1" fmla="*/ 1089465 w 1089465"/>
              <a:gd name="connsiteY1" fmla="*/ 0 h 677108"/>
              <a:gd name="connsiteX2" fmla="*/ 1089465 w 1089465"/>
              <a:gd name="connsiteY2" fmla="*/ 677108 h 677108"/>
              <a:gd name="connsiteX3" fmla="*/ 0 w 1089465"/>
              <a:gd name="connsiteY3" fmla="*/ 677108 h 677108"/>
              <a:gd name="connsiteX4" fmla="*/ 0 w 1089465"/>
              <a:gd name="connsiteY4" fmla="*/ 0 h 677108"/>
              <a:gd name="connsiteX0" fmla="*/ 0 w 1089465"/>
              <a:gd name="connsiteY0" fmla="*/ 0 h 690221"/>
              <a:gd name="connsiteX1" fmla="*/ 1089465 w 1089465"/>
              <a:gd name="connsiteY1" fmla="*/ 0 h 690221"/>
              <a:gd name="connsiteX2" fmla="*/ 1089465 w 1089465"/>
              <a:gd name="connsiteY2" fmla="*/ 677108 h 690221"/>
              <a:gd name="connsiteX3" fmla="*/ 461553 w 1089465"/>
              <a:gd name="connsiteY3" fmla="*/ 690221 h 690221"/>
              <a:gd name="connsiteX4" fmla="*/ 0 w 1089465"/>
              <a:gd name="connsiteY4" fmla="*/ 677108 h 690221"/>
              <a:gd name="connsiteX5" fmla="*/ 0 w 1089465"/>
              <a:gd name="connsiteY5" fmla="*/ 0 h 690221"/>
              <a:gd name="connsiteX0" fmla="*/ 0 w 1089465"/>
              <a:gd name="connsiteY0" fmla="*/ 0 h 995021"/>
              <a:gd name="connsiteX1" fmla="*/ 1089465 w 1089465"/>
              <a:gd name="connsiteY1" fmla="*/ 0 h 995021"/>
              <a:gd name="connsiteX2" fmla="*/ 1089465 w 1089465"/>
              <a:gd name="connsiteY2" fmla="*/ 677108 h 995021"/>
              <a:gd name="connsiteX3" fmla="*/ 534705 w 1089465"/>
              <a:gd name="connsiteY3" fmla="*/ 995021 h 995021"/>
              <a:gd name="connsiteX4" fmla="*/ 0 w 1089465"/>
              <a:gd name="connsiteY4" fmla="*/ 677108 h 995021"/>
              <a:gd name="connsiteX5" fmla="*/ 0 w 1089465"/>
              <a:gd name="connsiteY5" fmla="*/ 0 h 995021"/>
              <a:gd name="connsiteX0" fmla="*/ 0 w 1089465"/>
              <a:gd name="connsiteY0" fmla="*/ 0 h 1000665"/>
              <a:gd name="connsiteX1" fmla="*/ 1089465 w 1089465"/>
              <a:gd name="connsiteY1" fmla="*/ 0 h 1000665"/>
              <a:gd name="connsiteX2" fmla="*/ 1089465 w 1089465"/>
              <a:gd name="connsiteY2" fmla="*/ 677108 h 1000665"/>
              <a:gd name="connsiteX3" fmla="*/ 551639 w 1089465"/>
              <a:gd name="connsiteY3" fmla="*/ 1000665 h 1000665"/>
              <a:gd name="connsiteX4" fmla="*/ 0 w 1089465"/>
              <a:gd name="connsiteY4" fmla="*/ 677108 h 1000665"/>
              <a:gd name="connsiteX5" fmla="*/ 0 w 1089465"/>
              <a:gd name="connsiteY5" fmla="*/ 0 h 100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9465" h="1000665">
                <a:moveTo>
                  <a:pt x="0" y="0"/>
                </a:moveTo>
                <a:lnTo>
                  <a:pt x="1089465" y="0"/>
                </a:lnTo>
                <a:lnTo>
                  <a:pt x="1089465" y="677108"/>
                </a:lnTo>
                <a:lnTo>
                  <a:pt x="551639" y="1000665"/>
                </a:lnTo>
                <a:lnTo>
                  <a:pt x="0" y="677108"/>
                </a:lnTo>
                <a:lnTo>
                  <a:pt x="0" y="0"/>
                </a:lnTo>
                <a:close/>
              </a:path>
            </a:pathLst>
          </a:custGeom>
          <a:solidFill>
            <a:srgbClr val="78C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0" rIns="228600" bIns="22860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Franklin Gothic Demi Cond" panose="020B0706030402020204" pitchFamily="34" charset="0"/>
              </a:rPr>
              <a:t>Text Here</a:t>
            </a:r>
          </a:p>
        </p:txBody>
      </p:sp>
      <p:sp>
        <p:nvSpPr>
          <p:cNvPr id="34" name="Rectangle 30">
            <a:extLst>
              <a:ext uri="{FF2B5EF4-FFF2-40B4-BE49-F238E27FC236}">
                <a16:creationId xmlns:a16="http://schemas.microsoft.com/office/drawing/2014/main" id="{5635015A-C7CF-9C46-B8CA-BA904DC2920C}"/>
              </a:ext>
            </a:extLst>
          </p:cNvPr>
          <p:cNvSpPr/>
          <p:nvPr/>
        </p:nvSpPr>
        <p:spPr>
          <a:xfrm>
            <a:off x="8516087" y="3369715"/>
            <a:ext cx="1089465" cy="1000665"/>
          </a:xfrm>
          <a:custGeom>
            <a:avLst/>
            <a:gdLst>
              <a:gd name="connsiteX0" fmla="*/ 0 w 1089465"/>
              <a:gd name="connsiteY0" fmla="*/ 0 h 677108"/>
              <a:gd name="connsiteX1" fmla="*/ 1089465 w 1089465"/>
              <a:gd name="connsiteY1" fmla="*/ 0 h 677108"/>
              <a:gd name="connsiteX2" fmla="*/ 1089465 w 1089465"/>
              <a:gd name="connsiteY2" fmla="*/ 677108 h 677108"/>
              <a:gd name="connsiteX3" fmla="*/ 0 w 1089465"/>
              <a:gd name="connsiteY3" fmla="*/ 677108 h 677108"/>
              <a:gd name="connsiteX4" fmla="*/ 0 w 1089465"/>
              <a:gd name="connsiteY4" fmla="*/ 0 h 677108"/>
              <a:gd name="connsiteX0" fmla="*/ 0 w 1089465"/>
              <a:gd name="connsiteY0" fmla="*/ 0 h 690221"/>
              <a:gd name="connsiteX1" fmla="*/ 1089465 w 1089465"/>
              <a:gd name="connsiteY1" fmla="*/ 0 h 690221"/>
              <a:gd name="connsiteX2" fmla="*/ 1089465 w 1089465"/>
              <a:gd name="connsiteY2" fmla="*/ 677108 h 690221"/>
              <a:gd name="connsiteX3" fmla="*/ 461553 w 1089465"/>
              <a:gd name="connsiteY3" fmla="*/ 690221 h 690221"/>
              <a:gd name="connsiteX4" fmla="*/ 0 w 1089465"/>
              <a:gd name="connsiteY4" fmla="*/ 677108 h 690221"/>
              <a:gd name="connsiteX5" fmla="*/ 0 w 1089465"/>
              <a:gd name="connsiteY5" fmla="*/ 0 h 690221"/>
              <a:gd name="connsiteX0" fmla="*/ 0 w 1089465"/>
              <a:gd name="connsiteY0" fmla="*/ 0 h 995021"/>
              <a:gd name="connsiteX1" fmla="*/ 1089465 w 1089465"/>
              <a:gd name="connsiteY1" fmla="*/ 0 h 995021"/>
              <a:gd name="connsiteX2" fmla="*/ 1089465 w 1089465"/>
              <a:gd name="connsiteY2" fmla="*/ 677108 h 995021"/>
              <a:gd name="connsiteX3" fmla="*/ 534705 w 1089465"/>
              <a:gd name="connsiteY3" fmla="*/ 995021 h 995021"/>
              <a:gd name="connsiteX4" fmla="*/ 0 w 1089465"/>
              <a:gd name="connsiteY4" fmla="*/ 677108 h 995021"/>
              <a:gd name="connsiteX5" fmla="*/ 0 w 1089465"/>
              <a:gd name="connsiteY5" fmla="*/ 0 h 995021"/>
              <a:gd name="connsiteX0" fmla="*/ 0 w 1089465"/>
              <a:gd name="connsiteY0" fmla="*/ 0 h 1000665"/>
              <a:gd name="connsiteX1" fmla="*/ 1089465 w 1089465"/>
              <a:gd name="connsiteY1" fmla="*/ 0 h 1000665"/>
              <a:gd name="connsiteX2" fmla="*/ 1089465 w 1089465"/>
              <a:gd name="connsiteY2" fmla="*/ 677108 h 1000665"/>
              <a:gd name="connsiteX3" fmla="*/ 551639 w 1089465"/>
              <a:gd name="connsiteY3" fmla="*/ 1000665 h 1000665"/>
              <a:gd name="connsiteX4" fmla="*/ 0 w 1089465"/>
              <a:gd name="connsiteY4" fmla="*/ 677108 h 1000665"/>
              <a:gd name="connsiteX5" fmla="*/ 0 w 1089465"/>
              <a:gd name="connsiteY5" fmla="*/ 0 h 100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9465" h="1000665">
                <a:moveTo>
                  <a:pt x="0" y="0"/>
                </a:moveTo>
                <a:lnTo>
                  <a:pt x="1089465" y="0"/>
                </a:lnTo>
                <a:lnTo>
                  <a:pt x="1089465" y="677108"/>
                </a:lnTo>
                <a:lnTo>
                  <a:pt x="551639" y="1000665"/>
                </a:lnTo>
                <a:lnTo>
                  <a:pt x="0" y="67710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0" rIns="228600" bIns="22860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Franklin Gothic Demi Cond" panose="020B0706030402020204" pitchFamily="34" charset="0"/>
              </a:rPr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4212801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67FEC2-A2CE-7943-82EE-C7EAADF4C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640" y="1727876"/>
            <a:ext cx="1851557" cy="1854772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0CB4C362-F33B-664B-8147-B607777FF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851" y="1727876"/>
            <a:ext cx="1854772" cy="1854772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712A3438-BE9C-D44B-B454-FFB2929D6D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668" y="1727876"/>
            <a:ext cx="1854772" cy="18547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5B673F-7BD9-5848-A550-9B141E9FB8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91402" y="1765951"/>
            <a:ext cx="1716138" cy="1716138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A9FAF6D-A40D-A048-8077-F1B47174C2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009" y="4056990"/>
            <a:ext cx="1598379" cy="1601154"/>
          </a:xfrm>
          <a:prstGeom prst="rect">
            <a:avLst/>
          </a:prstGeom>
        </p:spPr>
      </p:pic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09710782-2509-D444-A9B5-AF55DD1F4E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426" y="4123900"/>
            <a:ext cx="1696832" cy="16997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C4EB4EF-DB91-A24E-B8BA-DEC0016371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00668" y="4042606"/>
            <a:ext cx="1696832" cy="1696832"/>
          </a:xfrm>
          <a:prstGeom prst="rect">
            <a:avLst/>
          </a:prstGeom>
        </p:spPr>
      </p:pic>
      <p:pic>
        <p:nvPicPr>
          <p:cNvPr id="22" name="Picture 21" descr="A close up of a sign&#10;&#10;Description automatically generated">
            <a:extLst>
              <a:ext uri="{FF2B5EF4-FFF2-40B4-BE49-F238E27FC236}">
                <a16:creationId xmlns:a16="http://schemas.microsoft.com/office/drawing/2014/main" id="{E4C04D44-5B52-4B47-B8C5-1CA6B5563F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402" y="3972750"/>
            <a:ext cx="1696832" cy="1699778"/>
          </a:xfrm>
          <a:prstGeom prst="rect">
            <a:avLst/>
          </a:prstGeo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FEAFD6B7-6F4F-1542-8C36-0B5C0A234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 Dallas Marks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7D27B13-87E4-514F-A759-4865973346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38A70B9-9F3C-2C4A-AA0E-78AC56FD0367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62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dirty="0"/>
              <a:t>Overview of the section</a:t>
            </a:r>
          </a:p>
          <a:p>
            <a:pPr lvl="1"/>
            <a:r>
              <a:rPr lang="fr-FR" sz="1800" dirty="0"/>
              <a:t>Use to </a:t>
            </a:r>
            <a:r>
              <a:rPr lang="fr-FR" sz="1800" dirty="0" err="1"/>
              <a:t>segue</a:t>
            </a:r>
            <a:r>
              <a:rPr lang="fr-FR" sz="1800" dirty="0"/>
              <a:t> to </a:t>
            </a:r>
            <a:r>
              <a:rPr lang="fr-FR" sz="1800" dirty="0" err="1"/>
              <a:t>another</a:t>
            </a:r>
            <a:r>
              <a:rPr lang="fr-FR" sz="1800" dirty="0"/>
              <a:t> section</a:t>
            </a:r>
          </a:p>
          <a:p>
            <a:pPr lvl="1"/>
            <a:r>
              <a:rPr lang="fr-FR" sz="1800" dirty="0"/>
              <a:t>Use as a Q&amp;A slide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i="0" dirty="0"/>
              <a:t>Section head</a:t>
            </a:r>
          </a:p>
        </p:txBody>
      </p:sp>
    </p:spTree>
    <p:extLst>
      <p:ext uri="{BB962C8B-B14F-4D97-AF65-F5344CB8AC3E}">
        <p14:creationId xmlns:p14="http://schemas.microsoft.com/office/powerpoint/2010/main" val="3890233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dirty="0"/>
              <a:t>Contact information or summary</a:t>
            </a:r>
          </a:p>
          <a:p>
            <a:pPr lvl="1"/>
            <a:r>
              <a:rPr lang="en-US" sz="1800" dirty="0"/>
              <a:t>More details concerning the brand standards for UT Dallas can be found online at </a:t>
            </a:r>
            <a:r>
              <a:rPr lang="en-US" sz="1800" b="1" dirty="0" err="1"/>
              <a:t>utdallas.edu</a:t>
            </a:r>
            <a:r>
              <a:rPr lang="en-US" sz="1800" b="1" dirty="0"/>
              <a:t>/brand</a:t>
            </a:r>
            <a:r>
              <a:rPr lang="en-US" sz="1800" dirty="0"/>
              <a:t>.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02208" y="4056990"/>
            <a:ext cx="6117069" cy="1830054"/>
          </a:xfrm>
        </p:spPr>
        <p:txBody>
          <a:bodyPr/>
          <a:lstStyle/>
          <a:p>
            <a:r>
              <a:rPr lang="en-US" i="0" dirty="0"/>
              <a:t>Thank you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C81C62F-2F48-56B8-12B1-8ABC8F535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081" y="1827846"/>
            <a:ext cx="1598379" cy="160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46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A70EFE-7412-DF6B-073D-7FC59C1322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630463B-FEC9-1D0D-2535-9F64D2705F9F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/>
              <a:t>D&amp;D Optimal Combat Encounter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FC5781F-2DA5-362B-08D7-4B9631C0CFF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14400" y="1097280"/>
            <a:ext cx="2889504" cy="483717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05142"/>
                </a:solidFill>
              </a:rPr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05142"/>
                </a:solidFill>
              </a:rPr>
              <a:t>Model &amp; Problem Formulation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05142"/>
                </a:solidFill>
              </a:rPr>
              <a:t>Feedback Control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05142"/>
                </a:solidFill>
              </a:rPr>
              <a:t>Numerical Experiments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05142"/>
                </a:solidFill>
              </a:rPr>
              <a:t>Conclusions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761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13254"/>
            <a:ext cx="10363200" cy="914402"/>
          </a:xfrm>
        </p:spPr>
        <p:txBody>
          <a:bodyPr/>
          <a:lstStyle/>
          <a:p>
            <a:r>
              <a:rPr lang="en-US" dirty="0">
                <a:solidFill>
                  <a:srgbClr val="305142"/>
                </a:solidFill>
              </a:rPr>
              <a:t>Introduction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914400" y="1688125"/>
            <a:ext cx="6705600" cy="4120810"/>
          </a:xfrm>
        </p:spPr>
        <p:txBody>
          <a:bodyPr/>
          <a:lstStyle/>
          <a:p>
            <a:r>
              <a:rPr lang="en-US" sz="2000" dirty="0"/>
              <a:t>Dungeons &amp; Dragons (D&amp;D) is a tabletop roleplaying game.</a:t>
            </a:r>
            <a:endParaRPr lang="en-US" sz="1600" dirty="0"/>
          </a:p>
          <a:p>
            <a:pPr lvl="1"/>
            <a:r>
              <a:rPr lang="en-US" sz="1600" dirty="0"/>
              <a:t>Combat encounters consist of an enemy (monster) and player characters (PCs). The PCs want to defeat the monster and remain alive themselves. The success of their actions is determined by a dice roll.</a:t>
            </a:r>
          </a:p>
          <a:p>
            <a:pPr lvl="1"/>
            <a:r>
              <a:rPr lang="en-US" sz="1600" dirty="0"/>
              <a:t>General process for a combat encounter: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Player moves their PC on the battle-map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Player chooses an action to perform (weapon attack, health potion, etc.)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Player rolls required dice to determine the outcome of that action</a:t>
            </a:r>
          </a:p>
          <a:p>
            <a:pPr lvl="1">
              <a:buNone/>
            </a:pPr>
            <a:endParaRPr lang="en-US" sz="1600" dirty="0"/>
          </a:p>
          <a:p>
            <a:pPr lvl="1">
              <a:buNone/>
            </a:pPr>
            <a:r>
              <a:rPr lang="en-US" sz="1600" dirty="0"/>
              <a:t>Motivation: Given a dynamic combat scenario, what are the optimal actions to take to ensure success?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BFB825-285D-4FB4-47BF-B0A5087F17F9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3"/>
          <a:stretch>
            <a:fillRect/>
          </a:stretch>
        </p:blipFill>
        <p:spPr>
          <a:xfrm>
            <a:off x="7935448" y="1688125"/>
            <a:ext cx="3894852" cy="2233880"/>
          </a:xfrm>
        </p:spPr>
      </p:pic>
      <p:sp>
        <p:nvSpPr>
          <p:cNvPr id="10" name="Text Placeholder 9"/>
          <p:cNvSpPr>
            <a:spLocks noGrp="1"/>
          </p:cNvSpPr>
          <p:nvPr>
            <p:ph type="body" idx="28"/>
          </p:nvPr>
        </p:nvSpPr>
        <p:spPr>
          <a:xfrm>
            <a:off x="914400" y="476296"/>
            <a:ext cx="10363200" cy="451948"/>
          </a:xfrm>
        </p:spPr>
        <p:txBody>
          <a:bodyPr/>
          <a:lstStyle/>
          <a:p>
            <a:r>
              <a:rPr lang="en-US" dirty="0">
                <a:solidFill>
                  <a:srgbClr val="C95C3A"/>
                </a:solidFill>
              </a:rPr>
              <a:t>D&amp;D Optimal Combat Encounter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19AACF-7B35-8340-8D31-8C291A22EC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6012694"/>
            <a:ext cx="6705600" cy="583493"/>
          </a:xfrm>
        </p:spPr>
        <p:txBody>
          <a:bodyPr/>
          <a:lstStyle/>
          <a:p>
            <a:r>
              <a:rPr lang="en-US" dirty="0">
                <a:solidFill>
                  <a:srgbClr val="CEC9B5"/>
                </a:solidFill>
              </a:rPr>
              <a:t>https://www.reddit.com/r/DungeonsAndDragons/comments/nozopn/free_vtt_token_generator_and_battle_maps_for_your/</a:t>
            </a:r>
          </a:p>
          <a:p>
            <a:r>
              <a:rPr lang="en-US" dirty="0">
                <a:solidFill>
                  <a:srgbClr val="CEC9B5"/>
                </a:solidFill>
              </a:rPr>
              <a:t>https://www.etsy.com/listing/813121763/bundle-dnd-dice-svg-dungeons-and-dragons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29B0C1-38E3-00F8-D179-323621572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448" y="4083002"/>
            <a:ext cx="3894852" cy="242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79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Footer information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05142"/>
                </a:solidFill>
              </a:rPr>
              <a:t>Problem Constraints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/>
              <a:t>D&amp;D Optimal Combat Encounter</a:t>
            </a: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178912"/>
              </p:ext>
            </p:extLst>
          </p:nvPr>
        </p:nvGraphicFramePr>
        <p:xfrm>
          <a:off x="770467" y="1577389"/>
          <a:ext cx="10651066" cy="5014888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5325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25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4968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Franklin Gothic Demi Cond" panose="020B0706030402020204" pitchFamily="34" charset="0"/>
                        </a:rPr>
                        <a:t>D&amp;D 5e Combat Rules</a:t>
                      </a:r>
                    </a:p>
                  </a:txBody>
                  <a:tcPr marL="103858" marR="207717" marT="83087" marB="83087"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Franklin Gothic Demi Cond" panose="020B0706030402020204" pitchFamily="34" charset="0"/>
                        </a:rPr>
                        <a:t>D&amp;D Combat for Dynamic Programming</a:t>
                      </a:r>
                    </a:p>
                  </a:txBody>
                  <a:tcPr marL="103858" marR="207717" marT="83087" marB="83087"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bg2"/>
                      </a:fgClr>
                      <a:bgClr>
                        <a:schemeClr val="tx2">
                          <a:lumMod val="20000"/>
                          <a:lumOff val="80000"/>
                        </a:schemeClr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PCs can move at any point in their turn</a:t>
                      </a:r>
                    </a:p>
                  </a:txBody>
                  <a:tcPr marL="103858" marR="207717" marT="207717" marB="207717"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PC moves at the start of their turn</a:t>
                      </a:r>
                    </a:p>
                  </a:txBody>
                  <a:tcPr marL="103858" marR="207717" marT="207717" marB="207717"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dk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82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PCs can move an amount equal to their “movement speed” per turn</a:t>
                      </a:r>
                    </a:p>
                  </a:txBody>
                  <a:tcPr marL="103858" marR="207717" marT="207717" marB="20771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PC moves one grid block per turn</a:t>
                      </a:r>
                    </a:p>
                  </a:txBody>
                  <a:tcPr marL="103858" marR="207717" marT="207717" marB="20771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58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PC can perform spells according to their class and number/level of spell slots</a:t>
                      </a:r>
                    </a:p>
                  </a:txBody>
                  <a:tcPr marL="103858" marR="207717" marT="207717" marB="20771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PC cannot perform spells</a:t>
                      </a:r>
                    </a:p>
                  </a:txBody>
                  <a:tcPr marL="103858" marR="207717" marT="207717" marB="20771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72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PC can perform non-attack actions (i.e. grapple, help, disengage, etc.)</a:t>
                      </a:r>
                    </a:p>
                  </a:txBody>
                  <a:tcPr marL="103858" marR="207717" marT="207717" marB="20771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PC cannot perform non-attack actions</a:t>
                      </a:r>
                    </a:p>
                  </a:txBody>
                  <a:tcPr marL="103858" marR="207717" marT="207717" marB="20771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972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PC can interact with the environment (set traps, tie ropes, etc.)</a:t>
                      </a:r>
                    </a:p>
                  </a:txBody>
                  <a:tcPr marL="103858" marR="207717" marT="207717" marB="20771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PC cannot interact with environment</a:t>
                      </a:r>
                    </a:p>
                  </a:txBody>
                  <a:tcPr marL="103858" marR="207717" marT="207717" marB="20771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270928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1987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5"/>
          </p:nvPr>
        </p:nvSpPr>
        <p:spPr>
          <a:xfrm>
            <a:off x="914400" y="1563166"/>
            <a:ext cx="4803648" cy="4537806"/>
          </a:xfrm>
        </p:spPr>
        <p:txBody>
          <a:bodyPr/>
          <a:lstStyle/>
          <a:p>
            <a:pPr>
              <a:buNone/>
            </a:pPr>
            <a:r>
              <a:rPr lang="en-US" sz="1800" b="1" i="0" dirty="0"/>
              <a:t>D&amp;D Combat for DP Ruleset:</a:t>
            </a:r>
          </a:p>
          <a:p>
            <a:pPr lvl="3"/>
            <a:r>
              <a:rPr lang="en-US" sz="1600" dirty="0"/>
              <a:t>1 monster, 1 player character</a:t>
            </a:r>
          </a:p>
          <a:p>
            <a:pPr lvl="4"/>
            <a:r>
              <a:rPr lang="en-US" sz="1600" dirty="0"/>
              <a:t>Same weapon dice, health, and movement</a:t>
            </a:r>
          </a:p>
          <a:p>
            <a:pPr lvl="3"/>
            <a:r>
              <a:rPr lang="en-US" sz="1600" dirty="0"/>
              <a:t>Movement:</a:t>
            </a:r>
          </a:p>
          <a:p>
            <a:pPr lvl="4"/>
            <a:r>
              <a:rPr lang="en-US" sz="1600" dirty="0"/>
              <a:t>PC will move at the start of its turn, then perform an action</a:t>
            </a:r>
          </a:p>
          <a:p>
            <a:pPr lvl="4"/>
            <a:r>
              <a:rPr lang="en-US" sz="1600" dirty="0"/>
              <a:t>Monster will always move toward the player</a:t>
            </a:r>
          </a:p>
          <a:p>
            <a:pPr lvl="4"/>
            <a:r>
              <a:rPr lang="en-US" sz="1600" dirty="0"/>
              <a:t>Movement includes up, down, left, right</a:t>
            </a:r>
          </a:p>
          <a:p>
            <a:pPr lvl="3"/>
            <a:r>
              <a:rPr lang="en-US" sz="1600" dirty="0"/>
              <a:t>Combat:</a:t>
            </a:r>
          </a:p>
          <a:p>
            <a:pPr lvl="4"/>
            <a:r>
              <a:rPr lang="en-US" sz="1600" dirty="0"/>
              <a:t>PC and monster can perform one melee or ranged attack per turn</a:t>
            </a:r>
          </a:p>
          <a:p>
            <a:pPr lvl="4"/>
            <a:r>
              <a:rPr lang="en-US" sz="1600" dirty="0"/>
              <a:t>PC can perform one heal action, monster cannot heal</a:t>
            </a:r>
          </a:p>
          <a:p>
            <a:pPr lvl="4"/>
            <a:r>
              <a:rPr lang="en-US" sz="1600" dirty="0"/>
              <a:t>PC and monster can choose to do nothing on their turn</a:t>
            </a:r>
          </a:p>
          <a:p>
            <a:pPr marL="169862" lvl="4" indent="0">
              <a:buNone/>
            </a:pPr>
            <a:endParaRPr lang="en-US" sz="1600" dirty="0"/>
          </a:p>
          <a:p>
            <a:pPr lvl="4"/>
            <a:endParaRPr lang="en-US" sz="1800" dirty="0"/>
          </a:p>
          <a:p>
            <a:pPr lvl="5"/>
            <a:endParaRPr lang="en-US" sz="1800" dirty="0"/>
          </a:p>
          <a:p>
            <a:pPr lvl="5">
              <a:buNone/>
            </a:pPr>
            <a:endParaRPr lang="en-US" sz="1800" dirty="0"/>
          </a:p>
          <a:p>
            <a:pPr lvl="5">
              <a:buNone/>
            </a:pPr>
            <a:endParaRPr lang="en-US" sz="1800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Footer information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05142"/>
                </a:solidFill>
              </a:rPr>
              <a:t>Problem Formulation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BA7399-41F2-6142-B7DE-CE3EEAB169B8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>
                <a:solidFill>
                  <a:srgbClr val="C95C3A"/>
                </a:solidFill>
              </a:rPr>
              <a:t>D&amp;D Optimal Combat Encounter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EBB459-8AE9-B16D-0E7A-12BB044C4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644" y="1563166"/>
            <a:ext cx="6165580" cy="2469338"/>
          </a:xfrm>
          <a:prstGeom prst="rect">
            <a:avLst/>
          </a:prstGeom>
        </p:spPr>
      </p:pic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A46FBCE3-D8B4-974F-7D90-835225505D83}"/>
              </a:ext>
            </a:extLst>
          </p:cNvPr>
          <p:cNvSpPr txBox="1">
            <a:spLocks/>
          </p:cNvSpPr>
          <p:nvPr/>
        </p:nvSpPr>
        <p:spPr>
          <a:xfrm>
            <a:off x="6004560" y="4528882"/>
            <a:ext cx="4803648" cy="14029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2400" b="0" i="1" kern="1200">
                <a:solidFill>
                  <a:srgbClr val="C95C3A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863" indent="-1698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75" indent="-17621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5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lvl="3"/>
            <a:r>
              <a:rPr lang="en-US" sz="1600" dirty="0"/>
              <a:t>Ability modifiers are the same for PC and monster</a:t>
            </a:r>
          </a:p>
          <a:p>
            <a:pPr lvl="4"/>
            <a:r>
              <a:rPr lang="en-US" sz="1600" dirty="0"/>
              <a:t>Dice roll +2 for melee and ranged attacks</a:t>
            </a:r>
          </a:p>
          <a:p>
            <a:pPr lvl="3"/>
            <a:r>
              <a:rPr lang="en-US" sz="1600" dirty="0"/>
              <a:t>Attack ranges:</a:t>
            </a:r>
          </a:p>
          <a:p>
            <a:pPr lvl="4"/>
            <a:r>
              <a:rPr lang="en-US" sz="1600" dirty="0"/>
              <a:t>Melee: 1 block</a:t>
            </a:r>
          </a:p>
          <a:p>
            <a:pPr lvl="4"/>
            <a:r>
              <a:rPr lang="en-US" sz="1600" dirty="0"/>
              <a:t>Ranged: 2 blocks</a:t>
            </a:r>
          </a:p>
          <a:p>
            <a:pPr lvl="4"/>
            <a:endParaRPr lang="en-US" sz="1600" dirty="0"/>
          </a:p>
          <a:p>
            <a:pPr marL="169862" lvl="4" indent="0">
              <a:buFont typeface="Wingdings" panose="05000000000000000000" pitchFamily="2" charset="2"/>
              <a:buNone/>
            </a:pPr>
            <a:endParaRPr lang="en-US" sz="1600" dirty="0"/>
          </a:p>
          <a:p>
            <a:pPr lvl="4"/>
            <a:endParaRPr lang="en-US" sz="1800" dirty="0"/>
          </a:p>
          <a:p>
            <a:pPr lvl="5"/>
            <a:endParaRPr lang="en-US" sz="1800" dirty="0"/>
          </a:p>
          <a:p>
            <a:pPr lvl="5">
              <a:buFont typeface="Arial" panose="020B0604020202020204" pitchFamily="34" charset="0"/>
              <a:buNone/>
            </a:pPr>
            <a:endParaRPr lang="en-US" sz="1800" dirty="0"/>
          </a:p>
          <a:p>
            <a:pPr lvl="5">
              <a:buFont typeface="Arial" panose="020B0604020202020204" pitchFamily="34" charset="0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1753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13254"/>
            <a:ext cx="10363200" cy="914402"/>
          </a:xfrm>
        </p:spPr>
        <p:txBody>
          <a:bodyPr/>
          <a:lstStyle/>
          <a:p>
            <a:r>
              <a:rPr lang="en-US" dirty="0">
                <a:solidFill>
                  <a:srgbClr val="305142"/>
                </a:solidFill>
              </a:rPr>
              <a:t>Model Formulation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914400" y="1688125"/>
            <a:ext cx="3858768" cy="4120810"/>
          </a:xfrm>
        </p:spPr>
        <p:txBody>
          <a:bodyPr/>
          <a:lstStyle/>
          <a:p>
            <a:pPr lvl="1"/>
            <a:r>
              <a:rPr lang="en-US" sz="1600" dirty="0"/>
              <a:t>The states of the system include:	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Current position of PC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Current position of monster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Current HP of PC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Current HP of monster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Potion availability (PC only)</a:t>
            </a:r>
          </a:p>
          <a:p>
            <a:pPr lvl="1">
              <a:buNone/>
            </a:pPr>
            <a:r>
              <a:rPr lang="en-US" sz="1600" dirty="0"/>
              <a:t>The inputs to the system include: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PC Direction of movement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PC Melee attack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PC Ranged attack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PC heal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Nothing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8"/>
          </p:nvPr>
        </p:nvSpPr>
        <p:spPr>
          <a:xfrm>
            <a:off x="914400" y="476296"/>
            <a:ext cx="10363200" cy="451948"/>
          </a:xfrm>
        </p:spPr>
        <p:txBody>
          <a:bodyPr/>
          <a:lstStyle/>
          <a:p>
            <a:r>
              <a:rPr lang="en-US" dirty="0">
                <a:solidFill>
                  <a:srgbClr val="C95C3A"/>
                </a:solidFill>
              </a:rPr>
              <a:t>D&amp;D Optimal Combat Encounter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CA15CF0-559B-2F7F-8F5F-9EAC804894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9F6D602-8524-58DC-B18A-F81EB1CE2557}"/>
              </a:ext>
            </a:extLst>
          </p:cNvPr>
          <p:cNvSpPr txBox="1">
            <a:spLocks/>
          </p:cNvSpPr>
          <p:nvPr/>
        </p:nvSpPr>
        <p:spPr>
          <a:xfrm>
            <a:off x="7619998" y="1688125"/>
            <a:ext cx="3858768" cy="4120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2400" b="0" i="1" kern="1200">
                <a:solidFill>
                  <a:srgbClr val="C95C3A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863" indent="-1698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75" indent="-17621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5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lvl="1"/>
            <a:r>
              <a:rPr lang="en-US" sz="1600" dirty="0"/>
              <a:t>The dice used are d4, d6, d8, and d20 dice. These create the stochastic disturbance in the system. The success or failure of the input is defined as: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>
              <a:buFont typeface="Arial" panose="020B0604020202020204" pitchFamily="34" charset="0"/>
              <a:buNone/>
            </a:pPr>
            <a:r>
              <a:rPr lang="en-US" sz="1600" dirty="0"/>
              <a:t>The monster’s inputs are state-dependent in that it will always try to move toward the PC. It will always use a melee attack if it’s close enough, and a ranged attack if it’s further away.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sz="1600" dirty="0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C7C7016-77AB-ABC9-7150-6EC9A3A28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039" y="2133016"/>
            <a:ext cx="3905795" cy="10955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A1534F-A2B0-5813-D0F2-9E0755072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2793133"/>
            <a:ext cx="4477375" cy="6382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15BFBD4-443A-D344-A6B9-4F29412E6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403" y="4271055"/>
            <a:ext cx="2181529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935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8EDC18-AC67-D93B-CCE9-1E4AB04B19E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Compute P matrices for all possible inputs at </a:t>
            </a:r>
            <a:r>
              <a:rPr lang="en-US"/>
              <a:t>every location</a:t>
            </a:r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E3129-C8A5-2D52-5228-AAF3424DDD31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D891E4-E8CE-5998-2BA8-309103B105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842034-0BBA-D0B4-78DF-F902EEAF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program process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1A99CA-5CF4-A3DD-C7D4-D60A49397C96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568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Placeholder 8"/>
          <p:cNvGraphicFramePr>
            <a:graphicFrameLocks noGrp="1"/>
          </p:cNvGraphicFramePr>
          <p:nvPr>
            <p:ph type="chart" sz="quarter" idx="29"/>
            <p:extLst>
              <p:ext uri="{D42A27DB-BD31-4B8C-83A1-F6EECF244321}">
                <p14:modId xmlns:p14="http://schemas.microsoft.com/office/powerpoint/2010/main" val="1594392835"/>
              </p:ext>
            </p:extLst>
          </p:nvPr>
        </p:nvGraphicFramePr>
        <p:xfrm>
          <a:off x="914400" y="2057400"/>
          <a:ext cx="10363200" cy="4000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Footer information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Column chart (single category)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/>
              <a:t>Displaying data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85D119-0047-0A45-B5C3-F35BBAFE61CD}"/>
              </a:ext>
            </a:extLst>
          </p:cNvPr>
          <p:cNvSpPr/>
          <p:nvPr/>
        </p:nvSpPr>
        <p:spPr>
          <a:xfrm>
            <a:off x="8765181" y="1837486"/>
            <a:ext cx="1783550" cy="1117749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45720" rIns="45720" bIns="4572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Franklin Gothic Demi Cond" panose="020B0706030402020204" pitchFamily="34" charset="0"/>
              </a:rPr>
              <a:t>Callout example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8B8181-4436-A248-9467-3A824C58A913}"/>
              </a:ext>
            </a:extLst>
          </p:cNvPr>
          <p:cNvSpPr/>
          <p:nvPr/>
        </p:nvSpPr>
        <p:spPr>
          <a:xfrm>
            <a:off x="9656956" y="2648353"/>
            <a:ext cx="1783550" cy="1409297"/>
          </a:xfrm>
          <a:custGeom>
            <a:avLst/>
            <a:gdLst>
              <a:gd name="connsiteX0" fmla="*/ 0 w 1783550"/>
              <a:gd name="connsiteY0" fmla="*/ 0 h 1117749"/>
              <a:gd name="connsiteX1" fmla="*/ 1783550 w 1783550"/>
              <a:gd name="connsiteY1" fmla="*/ 0 h 1117749"/>
              <a:gd name="connsiteX2" fmla="*/ 1783550 w 1783550"/>
              <a:gd name="connsiteY2" fmla="*/ 1117749 h 1117749"/>
              <a:gd name="connsiteX3" fmla="*/ 0 w 1783550"/>
              <a:gd name="connsiteY3" fmla="*/ 1117749 h 1117749"/>
              <a:gd name="connsiteX4" fmla="*/ 0 w 1783550"/>
              <a:gd name="connsiteY4" fmla="*/ 0 h 1117749"/>
              <a:gd name="connsiteX0" fmla="*/ 0 w 1783550"/>
              <a:gd name="connsiteY0" fmla="*/ 0 h 1117749"/>
              <a:gd name="connsiteX1" fmla="*/ 1783550 w 1783550"/>
              <a:gd name="connsiteY1" fmla="*/ 0 h 1117749"/>
              <a:gd name="connsiteX2" fmla="*/ 1783550 w 1783550"/>
              <a:gd name="connsiteY2" fmla="*/ 1117749 h 1117749"/>
              <a:gd name="connsiteX3" fmla="*/ 908907 w 1783550"/>
              <a:gd name="connsiteY3" fmla="*/ 1117749 h 1117749"/>
              <a:gd name="connsiteX4" fmla="*/ 0 w 1783550"/>
              <a:gd name="connsiteY4" fmla="*/ 1117749 h 1117749"/>
              <a:gd name="connsiteX5" fmla="*/ 0 w 1783550"/>
              <a:gd name="connsiteY5" fmla="*/ 0 h 1117749"/>
              <a:gd name="connsiteX0" fmla="*/ 0 w 1783550"/>
              <a:gd name="connsiteY0" fmla="*/ 0 h 1329784"/>
              <a:gd name="connsiteX1" fmla="*/ 1783550 w 1783550"/>
              <a:gd name="connsiteY1" fmla="*/ 0 h 1329784"/>
              <a:gd name="connsiteX2" fmla="*/ 1783550 w 1783550"/>
              <a:gd name="connsiteY2" fmla="*/ 1117749 h 1329784"/>
              <a:gd name="connsiteX3" fmla="*/ 895655 w 1783550"/>
              <a:gd name="connsiteY3" fmla="*/ 1329784 h 1329784"/>
              <a:gd name="connsiteX4" fmla="*/ 0 w 1783550"/>
              <a:gd name="connsiteY4" fmla="*/ 1117749 h 1329784"/>
              <a:gd name="connsiteX5" fmla="*/ 0 w 1783550"/>
              <a:gd name="connsiteY5" fmla="*/ 0 h 1329784"/>
              <a:gd name="connsiteX0" fmla="*/ 0 w 1783550"/>
              <a:gd name="connsiteY0" fmla="*/ 0 h 1409297"/>
              <a:gd name="connsiteX1" fmla="*/ 1783550 w 1783550"/>
              <a:gd name="connsiteY1" fmla="*/ 0 h 1409297"/>
              <a:gd name="connsiteX2" fmla="*/ 1783550 w 1783550"/>
              <a:gd name="connsiteY2" fmla="*/ 1117749 h 1409297"/>
              <a:gd name="connsiteX3" fmla="*/ 895655 w 1783550"/>
              <a:gd name="connsiteY3" fmla="*/ 1409297 h 1409297"/>
              <a:gd name="connsiteX4" fmla="*/ 0 w 1783550"/>
              <a:gd name="connsiteY4" fmla="*/ 1117749 h 1409297"/>
              <a:gd name="connsiteX5" fmla="*/ 0 w 1783550"/>
              <a:gd name="connsiteY5" fmla="*/ 0 h 1409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83550" h="1409297">
                <a:moveTo>
                  <a:pt x="0" y="0"/>
                </a:moveTo>
                <a:lnTo>
                  <a:pt x="1783550" y="0"/>
                </a:lnTo>
                <a:lnTo>
                  <a:pt x="1783550" y="1117749"/>
                </a:lnTo>
                <a:lnTo>
                  <a:pt x="895655" y="1409297"/>
                </a:lnTo>
                <a:lnTo>
                  <a:pt x="0" y="111774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0" rIns="45720" bIns="4572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Franklin Gothic Demi Cond" panose="020B0706030402020204" pitchFamily="34" charset="0"/>
              </a:rPr>
              <a:t>Callout example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6AF171-5E30-F44E-85FE-B6B13F163002}"/>
              </a:ext>
            </a:extLst>
          </p:cNvPr>
          <p:cNvSpPr/>
          <p:nvPr/>
        </p:nvSpPr>
        <p:spPr>
          <a:xfrm>
            <a:off x="4267200" y="6210300"/>
            <a:ext cx="8247636" cy="964232"/>
          </a:xfrm>
          <a:prstGeom prst="rect">
            <a:avLst/>
          </a:prstGeom>
          <a:solidFill>
            <a:srgbClr val="FE1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228600" rIns="228600" bIns="228600" rtlCol="0" anchor="ctr">
            <a:no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Right-click the chart and </a:t>
            </a:r>
            <a:br>
              <a:rPr lang="en-US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en-US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select “Edit Data in Excel” to customize the values.</a:t>
            </a:r>
            <a:endParaRPr lang="en-US" sz="1400" i="1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858029"/>
      </p:ext>
    </p:extLst>
  </p:cSld>
  <p:clrMapOvr>
    <a:masterClrMapping/>
  </p:clrMapOvr>
</p:sld>
</file>

<file path=ppt/theme/theme1.xml><?xml version="1.0" encoding="utf-8"?>
<a:theme xmlns:a="http://schemas.openxmlformats.org/drawingml/2006/main" name="Sophisticated Business">
  <a:themeElements>
    <a:clrScheme name="UTD 2019 Colors">
      <a:dk1>
        <a:srgbClr val="000000"/>
      </a:dk1>
      <a:lt1>
        <a:srgbClr val="FFFFFF"/>
      </a:lt1>
      <a:dk2>
        <a:srgbClr val="414141"/>
      </a:dk2>
      <a:lt2>
        <a:srgbClr val="E7E6E6"/>
      </a:lt2>
      <a:accent1>
        <a:srgbClr val="E87500"/>
      </a:accent1>
      <a:accent2>
        <a:srgbClr val="69BD28"/>
      </a:accent2>
      <a:accent3>
        <a:srgbClr val="00A0DE"/>
      </a:accent3>
      <a:accent4>
        <a:srgbClr val="FFB611"/>
      </a:accent4>
      <a:accent5>
        <a:srgbClr val="154734"/>
      </a:accent5>
      <a:accent6>
        <a:srgbClr val="5FE0B7"/>
      </a:accent6>
      <a:hlink>
        <a:srgbClr val="C8C8C8"/>
      </a:hlink>
      <a:folHlink>
        <a:srgbClr val="808080"/>
      </a:folHlink>
    </a:clrScheme>
    <a:fontScheme name="Sophisticated Business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wrap="none" lIns="228600" tIns="228600" rIns="228600" bIns="228600" rtlCol="0" anchor="ctr">
        <a:noAutofit/>
      </a:bodyPr>
      <a:lstStyle>
        <a:defPPr algn="ctr">
          <a:defRPr sz="1400" dirty="0" smtClean="0">
            <a:solidFill>
              <a:schemeClr val="bg1"/>
            </a:solidFill>
            <a:latin typeface="Franklin Gothic Demi Cond" panose="020B07060304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20000"/>
          </a:lnSpc>
          <a:defRPr dirty="0">
            <a:solidFill>
              <a:schemeClr val="tx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Sophisticated Business">
      <a:dk1>
        <a:sysClr val="windowText" lastClr="000000"/>
      </a:dk1>
      <a:lt1>
        <a:sysClr val="window" lastClr="FFFFFF"/>
      </a:lt1>
      <a:dk2>
        <a:srgbClr val="897C57"/>
      </a:dk2>
      <a:lt2>
        <a:srgbClr val="FFFFFF"/>
      </a:lt2>
      <a:accent1>
        <a:srgbClr val="3C8689"/>
      </a:accent1>
      <a:accent2>
        <a:srgbClr val="E2BA41"/>
      </a:accent2>
      <a:accent3>
        <a:srgbClr val="C8904D"/>
      </a:accent3>
      <a:accent4>
        <a:srgbClr val="66AF9E"/>
      </a:accent4>
      <a:accent5>
        <a:srgbClr val="897C57"/>
      </a:accent5>
      <a:accent6>
        <a:srgbClr val="AF9D66"/>
      </a:accent6>
      <a:hlink>
        <a:srgbClr val="3C8689"/>
      </a:hlink>
      <a:folHlink>
        <a:srgbClr val="897C57"/>
      </a:folHlink>
    </a:clrScheme>
    <a:fontScheme name="Sophisticated Business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ophisticated Business">
      <a:dk1>
        <a:sysClr val="windowText" lastClr="000000"/>
      </a:dk1>
      <a:lt1>
        <a:sysClr val="window" lastClr="FFFFFF"/>
      </a:lt1>
      <a:dk2>
        <a:srgbClr val="897C57"/>
      </a:dk2>
      <a:lt2>
        <a:srgbClr val="FFFFFF"/>
      </a:lt2>
      <a:accent1>
        <a:srgbClr val="3C8689"/>
      </a:accent1>
      <a:accent2>
        <a:srgbClr val="E2BA41"/>
      </a:accent2>
      <a:accent3>
        <a:srgbClr val="C8904D"/>
      </a:accent3>
      <a:accent4>
        <a:srgbClr val="66AF9E"/>
      </a:accent4>
      <a:accent5>
        <a:srgbClr val="897C57"/>
      </a:accent5>
      <a:accent6>
        <a:srgbClr val="AF9D66"/>
      </a:accent6>
      <a:hlink>
        <a:srgbClr val="3C8689"/>
      </a:hlink>
      <a:folHlink>
        <a:srgbClr val="897C57"/>
      </a:folHlink>
    </a:clrScheme>
    <a:fontScheme name="Sophisticated Business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4465</TotalTime>
  <Words>1326</Words>
  <Application>Microsoft Office PowerPoint</Application>
  <PresentationFormat>Widescreen</PresentationFormat>
  <Paragraphs>192</Paragraphs>
  <Slides>23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Franklin Gothic Book</vt:lpstr>
      <vt:lpstr>Franklin Gothic Demi Cond</vt:lpstr>
      <vt:lpstr>Georgia</vt:lpstr>
      <vt:lpstr>Wingdings</vt:lpstr>
      <vt:lpstr>Sophisticated Business</vt:lpstr>
      <vt:lpstr>PowerPoint Presentation</vt:lpstr>
      <vt:lpstr>D&amp;D Optimal Combat Encounter</vt:lpstr>
      <vt:lpstr>PowerPoint Presentation</vt:lpstr>
      <vt:lpstr>Introduction</vt:lpstr>
      <vt:lpstr>Problem Constraints</vt:lpstr>
      <vt:lpstr>Problem Formulation</vt:lpstr>
      <vt:lpstr>Model Formulation</vt:lpstr>
      <vt:lpstr>Dynamic program process</vt:lpstr>
      <vt:lpstr>Column chart (single category)</vt:lpstr>
      <vt:lpstr>Column chart (multi-category)</vt:lpstr>
      <vt:lpstr>Stacked column chart</vt:lpstr>
      <vt:lpstr>Bar chart</vt:lpstr>
      <vt:lpstr>Line chart</vt:lpstr>
      <vt:lpstr>Pie chart</vt:lpstr>
      <vt:lpstr>“We are incredible at remembering pictures. Hear a piece of information, and three days later you’ll remember 10 percent of it. Add a picture and you’ll remember 65 percent.”</vt:lpstr>
      <vt:lpstr>“We are incredible at remembering pictures.  Hear a piece of information, and three days later you’ll remember 10 percent of it. Add a picture and you’ll remember 65 percent.”</vt:lpstr>
      <vt:lpstr>Quote slide style example layout. Text should be sentence case.</vt:lpstr>
      <vt:lpstr>UT Dallas Enrollment</vt:lpstr>
      <vt:lpstr>UT Dallas Enrollment</vt:lpstr>
      <vt:lpstr>Callout style examples</vt:lpstr>
      <vt:lpstr>UT Dallas Marks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Duarte;Inc. 2014</dc:creator>
  <cp:lastModifiedBy>Alyssa Vellucci</cp:lastModifiedBy>
  <cp:revision>190</cp:revision>
  <dcterms:created xsi:type="dcterms:W3CDTF">2014-02-06T21:29:49Z</dcterms:created>
  <dcterms:modified xsi:type="dcterms:W3CDTF">2023-04-24T18:08:02Z</dcterms:modified>
</cp:coreProperties>
</file>